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Slides/notesSlide22.xml" ContentType="application/vnd.openxmlformats-officedocument.presentationml.notesSlid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0.xml" ContentType="application/vnd.openxmlformats-officedocument.presentationml.notesSlide+xml"/>
  <Override PartName="/ppt/notesSlides/notesSlide38.xml" ContentType="application/vnd.openxmlformats-officedocument.presentationml.notesSlide+xml"/>
  <Override PartName="/ppt/notesSlides/notesSlide41.xml" ContentType="application/vnd.openxmlformats-officedocument.presentationml.notesSlide+xml"/>
  <Override PartName="/ppt/notesSlides/notesSlide48.xml" ContentType="application/vnd.openxmlformats-officedocument.presentationml.notesSlide+xml"/>
  <Override PartName="/ppt/notesSlides/_rels/notesSlide1.xml.rels" ContentType="application/vnd.openxmlformats-package.relationships+xml"/>
  <Override PartName="/ppt/notesSlides/_rels/notesSlide22.xml.rels" ContentType="application/vnd.openxmlformats-package.relationships+xml"/>
  <Override PartName="/ppt/notesSlides/_rels/notesSlide48.xml.rels" ContentType="application/vnd.openxmlformats-package.relationships+xml"/>
  <Override PartName="/ppt/notesSlides/_rels/notesSlide5.xml.rels" ContentType="application/vnd.openxmlformats-package.relationships+xml"/>
  <Override PartName="/ppt/notesSlides/_rels/notesSlide23.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4.xml.rels" ContentType="application/vnd.openxmlformats-package.relationships+xml"/>
  <Override PartName="/ppt/notesSlides/_rels/notesSlide11.xml.rels" ContentType="application/vnd.openxmlformats-package.relationships+xml"/>
  <Override PartName="/ppt/notesSlides/_rels/notesSlide21.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30.xml.rels" ContentType="application/vnd.openxmlformats-package.relationships+xml"/>
  <Override PartName="/ppt/notesSlides/_rels/notesSlide38.xml.rels" ContentType="application/vnd.openxmlformats-package.relationships+xml"/>
  <Override PartName="/ppt/notesSlides/_rels/notesSlide41.xml.rels" ContentType="application/vnd.openxmlformats-package.relationships+xml"/>
  <Override PartName="/ppt/notesSlides/_rels/notesSlide53.xml.rels" ContentType="application/vnd.openxmlformats-package.relationships+xml"/>
  <Override PartName="/ppt/notesSlides/_rels/notesSlide58.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7.xml.rels" ContentType="application/vnd.openxmlformats-package.relationships+xml"/>
  <Override PartName="/ppt/slides/_rels/slide5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media/image75.png" ContentType="image/png"/>
  <Override PartName="/ppt/media/image9.png" ContentType="image/png"/>
  <Override PartName="/ppt/media/image57.png" ContentType="image/png"/>
  <Override PartName="/ppt/media/image1.png" ContentType="image/png"/>
  <Override PartName="/ppt/media/image74.png" ContentType="image/png"/>
  <Override PartName="/ppt/media/image8.png" ContentType="image/png"/>
  <Override PartName="/ppt/media/image2.jpeg" ContentType="image/jpeg"/>
  <Override PartName="/ppt/media/image71.png" ContentType="image/png"/>
  <Override PartName="/ppt/media/image5.png" ContentType="image/png"/>
  <Override PartName="/ppt/media/image3.jpeg" ContentType="image/jpeg"/>
  <Override PartName="/ppt/media/image45.jpeg" ContentType="image/jpeg"/>
  <Override PartName="/ppt/media/image70.png" ContentType="image/png"/>
  <Override PartName="/ppt/media/image4.png" ContentType="image/png"/>
  <Override PartName="/ppt/media/image34.jpeg" ContentType="image/jpeg"/>
  <Override PartName="/ppt/media/image72.png" ContentType="image/png"/>
  <Override PartName="/ppt/media/image6.png" ContentType="image/png"/>
  <Override PartName="/ppt/media/image73.png" ContentType="image/png"/>
  <Override PartName="/ppt/media/image7.png" ContentType="image/png"/>
  <Override PartName="/ppt/media/image10.png" ContentType="image/png"/>
  <Override PartName="/ppt/media/image11.png" ContentType="image/png"/>
  <Override PartName="/ppt/media/image12.png" ContentType="image/png"/>
  <Override PartName="/ppt/media/image80.jpeg" ContentType="image/jpeg"/>
  <Override PartName="/ppt/media/image19.png" ContentType="image/png"/>
  <Override PartName="/ppt/media/image13.jpeg" ContentType="image/jpeg"/>
  <Override PartName="/ppt/media/image14.png" ContentType="image/png"/>
  <Override PartName="/ppt/media/image15.png" ContentType="image/png"/>
  <Override PartName="/ppt/media/image35.jpeg" ContentType="image/jpeg"/>
  <Override PartName="/ppt/media/image16.png" ContentType="image/png"/>
  <Override PartName="/ppt/media/image24.jpeg" ContentType="image/jpeg"/>
  <Override PartName="/ppt/media/image17.png" ContentType="image/png"/>
  <Override PartName="/ppt/media/image18.png" ContentType="image/png"/>
  <Override PartName="/ppt/media/image20.png" ContentType="image/png"/>
  <Override PartName="/ppt/media/image41.png" ContentType="image/png"/>
  <Override PartName="/ppt/media/image21.tif" ContentType="image/tiff"/>
  <Override PartName="/ppt/media/image42.png" ContentType="image/png"/>
  <Override PartName="/ppt/media/image22.tif" ContentType="image/tiff"/>
  <Override PartName="/ppt/media/image47.jpeg" ContentType="image/jpeg"/>
  <Override PartName="/ppt/media/image23.png" ContentType="image/png"/>
  <Override PartName="/ppt/media/image25.png" ContentType="image/png"/>
  <Override PartName="/ppt/media/image26.png" ContentType="image/png"/>
  <Override PartName="/ppt/media/image27.png" ContentType="image/png"/>
  <Override PartName="/ppt/media/image28.png" ContentType="image/png"/>
  <Override PartName="/ppt/media/image49.png" ContentType="image/png"/>
  <Override PartName="/ppt/media/image29.tif" ContentType="image/tiff"/>
  <Override PartName="/ppt/media/image32.png" ContentType="image/png"/>
  <Override PartName="/ppt/media/image30.jpeg" ContentType="image/jpeg"/>
  <Override PartName="/ppt/media/image51.png" ContentType="image/png"/>
  <Override PartName="/ppt/media/image31.tif" ContentType="image/tiff"/>
  <Override PartName="/ppt/media/image62.png" ContentType="image/png"/>
  <Override PartName="/ppt/media/image33.jpeg" ContentType="image/jpeg"/>
  <Override PartName="/ppt/media/image36.png" ContentType="image/png"/>
  <Override PartName="/ppt/media/image37.jpeg" ContentType="image/jpeg"/>
  <Override PartName="/ppt/media/image38.jpeg" ContentType="image/jpeg"/>
  <Override PartName="/ppt/media/image39.png" ContentType="image/png"/>
  <Override PartName="/ppt/media/image40.png" ContentType="image/png"/>
  <Override PartName="/ppt/media/image50.png" ContentType="image/png"/>
  <Override PartName="/ppt/media/image43.jpeg" ContentType="image/jpeg"/>
  <Override PartName="/ppt/media/image44.png" ContentType="image/png"/>
  <Override PartName="/ppt/media/image46.png" ContentType="image/png"/>
  <Override PartName="/ppt/media/image48.jpeg" ContentType="image/jpe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58.png" ContentType="image/png"/>
  <Override PartName="/ppt/media/image59.png" ContentType="image/png"/>
  <Override PartName="/ppt/media/image60.png" ContentType="image/png"/>
  <Override PartName="/ppt/media/image61.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jpeg" ContentType="image/jpeg"/>
  <Override PartName="/ppt/media/image77.png" ContentType="image/png"/>
  <Override PartName="/ppt/media/image78.png" ContentType="image/png"/>
  <Override PartName="/ppt/media/image7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pt-BR" sz="2400" spc="-1" strike="noStrike">
                <a:solidFill>
                  <a:srgbClr val="000000"/>
                </a:solidFill>
                <a:latin typeface="Times New Roman"/>
              </a:rPr>
              <a:t>Click to move the slide</a:t>
            </a:r>
            <a:endParaRPr b="0" lang="pt-BR" sz="2400" spc="-1" strike="noStrike">
              <a:solidFill>
                <a:srgbClr val="000000"/>
              </a:solidFill>
              <a:latin typeface="Times New Roman"/>
            </a:endParaRPr>
          </a:p>
        </p:txBody>
      </p:sp>
      <p:sp>
        <p:nvSpPr>
          <p:cNvPr id="221" name="PlaceHolder 2"/>
          <p:cNvSpPr>
            <a:spLocks noGrp="1"/>
          </p:cNvSpPr>
          <p:nvPr>
            <p:ph type="body"/>
          </p:nvPr>
        </p:nvSpPr>
        <p:spPr>
          <a:xfrm>
            <a:off x="756000" y="5078520"/>
            <a:ext cx="6047640" cy="4811040"/>
          </a:xfrm>
          <a:prstGeom prst="rect">
            <a:avLst/>
          </a:prstGeom>
        </p:spPr>
        <p:txBody>
          <a:bodyPr lIns="0" rIns="0" tIns="0" bIns="0">
            <a:noAutofit/>
          </a:bodyPr>
          <a:p>
            <a:r>
              <a:rPr b="0" lang="pt-BR" sz="2000" spc="-1" strike="noStrike">
                <a:latin typeface="Arial"/>
              </a:rPr>
              <a:t>Click to edit the notes format</a:t>
            </a:r>
            <a:endParaRPr b="0" lang="pt-BR" sz="2000" spc="-1" strike="noStrike">
              <a:latin typeface="Arial"/>
            </a:endParaRPr>
          </a:p>
        </p:txBody>
      </p:sp>
      <p:sp>
        <p:nvSpPr>
          <p:cNvPr id="222" name="PlaceHolder 3"/>
          <p:cNvSpPr>
            <a:spLocks noGrp="1"/>
          </p:cNvSpPr>
          <p:nvPr>
            <p:ph type="hdr"/>
          </p:nvPr>
        </p:nvSpPr>
        <p:spPr>
          <a:xfrm>
            <a:off x="0" y="0"/>
            <a:ext cx="3280680" cy="534240"/>
          </a:xfrm>
          <a:prstGeom prst="rect">
            <a:avLst/>
          </a:prstGeom>
        </p:spPr>
        <p:txBody>
          <a:bodyPr lIns="0" rIns="0" tIns="0" bIns="0">
            <a:noAutofit/>
          </a:bodyPr>
          <a:p>
            <a:r>
              <a:rPr b="0" lang="pt-BR" sz="1400" spc="-1" strike="noStrike">
                <a:latin typeface="Times New Roman"/>
              </a:rPr>
              <a:t>&lt;header&gt;</a:t>
            </a:r>
            <a:endParaRPr b="0" lang="pt-BR" sz="1400" spc="-1" strike="noStrike">
              <a:latin typeface="Times New Roman"/>
            </a:endParaRPr>
          </a:p>
        </p:txBody>
      </p:sp>
      <p:sp>
        <p:nvSpPr>
          <p:cNvPr id="223" name="PlaceHolder 4"/>
          <p:cNvSpPr>
            <a:spLocks noGrp="1"/>
          </p:cNvSpPr>
          <p:nvPr>
            <p:ph type="dt"/>
          </p:nvPr>
        </p:nvSpPr>
        <p:spPr>
          <a:xfrm>
            <a:off x="4278960" y="0"/>
            <a:ext cx="3280680" cy="534240"/>
          </a:xfrm>
          <a:prstGeom prst="rect">
            <a:avLst/>
          </a:prstGeom>
        </p:spPr>
        <p:txBody>
          <a:bodyPr lIns="0" rIns="0" tIns="0" bIns="0">
            <a:noAutofit/>
          </a:bodyPr>
          <a:p>
            <a:pPr algn="r"/>
            <a:r>
              <a:rPr b="0" lang="pt-BR" sz="1400" spc="-1" strike="noStrike">
                <a:latin typeface="Times New Roman"/>
              </a:rPr>
              <a:t>&lt;date/time&gt;</a:t>
            </a:r>
            <a:endParaRPr b="0" lang="pt-BR" sz="1400" spc="-1" strike="noStrike">
              <a:latin typeface="Times New Roman"/>
            </a:endParaRPr>
          </a:p>
        </p:txBody>
      </p:sp>
      <p:sp>
        <p:nvSpPr>
          <p:cNvPr id="224" name="PlaceHolder 5"/>
          <p:cNvSpPr>
            <a:spLocks noGrp="1"/>
          </p:cNvSpPr>
          <p:nvPr>
            <p:ph type="ftr"/>
          </p:nvPr>
        </p:nvSpPr>
        <p:spPr>
          <a:xfrm>
            <a:off x="0" y="10157400"/>
            <a:ext cx="3280680" cy="534240"/>
          </a:xfrm>
          <a:prstGeom prst="rect">
            <a:avLst/>
          </a:prstGeom>
        </p:spPr>
        <p:txBody>
          <a:bodyPr lIns="0" rIns="0" tIns="0" bIns="0" anchor="b">
            <a:noAutofit/>
          </a:bodyPr>
          <a:p>
            <a:r>
              <a:rPr b="0" lang="pt-BR" sz="1400" spc="-1" strike="noStrike">
                <a:latin typeface="Times New Roman"/>
              </a:rPr>
              <a:t>&lt;footer&gt;</a:t>
            </a:r>
            <a:endParaRPr b="0" lang="pt-BR" sz="1400" spc="-1" strike="noStrike">
              <a:latin typeface="Times New Roman"/>
            </a:endParaRPr>
          </a:p>
        </p:txBody>
      </p:sp>
      <p:sp>
        <p:nvSpPr>
          <p:cNvPr id="225"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CEB9A549-24B8-4B3E-94C6-2487131E8A2D}" type="slidenum">
              <a:rPr b="0" lang="pt-BR" sz="1400" spc="-1" strike="noStrike">
                <a:latin typeface="Times New Roman"/>
              </a:rPr>
              <a:t>&lt;number&gt;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PlaceHolder 1"/>
          <p:cNvSpPr>
            <a:spLocks noGrp="1"/>
          </p:cNvSpPr>
          <p:nvPr>
            <p:ph type="sldImg"/>
          </p:nvPr>
        </p:nvSpPr>
        <p:spPr>
          <a:xfrm>
            <a:off x="993600" y="768240"/>
            <a:ext cx="5114520" cy="3836520"/>
          </a:xfrm>
          <a:prstGeom prst="rect">
            <a:avLst/>
          </a:prstGeom>
        </p:spPr>
      </p:sp>
      <p:sp>
        <p:nvSpPr>
          <p:cNvPr id="1281" name="PlaceHolder 2"/>
          <p:cNvSpPr>
            <a:spLocks noGrp="1"/>
          </p:cNvSpPr>
          <p:nvPr>
            <p:ph type="body"/>
          </p:nvPr>
        </p:nvSpPr>
        <p:spPr>
          <a:xfrm>
            <a:off x="709920" y="4861440"/>
            <a:ext cx="5679000" cy="4604760"/>
          </a:xfrm>
          <a:prstGeom prst="rect">
            <a:avLst/>
          </a:prstGeom>
        </p:spPr>
        <p:txBody>
          <a:bodyPr lIns="99360" rIns="99360" tIns="49680" bIns="49680">
            <a:noAutofit/>
          </a:bodyPr>
          <a:p>
            <a:pPr marL="216000" indent="-216000">
              <a:lnSpc>
                <a:spcPct val="100000"/>
              </a:lnSpc>
            </a:pPr>
            <a:r>
              <a:rPr b="0" lang="pt-BR" sz="1200" spc="-1" strike="noStrike">
                <a:solidFill>
                  <a:srgbClr val="000000"/>
                </a:solidFill>
                <a:latin typeface="Arial"/>
                <a:ea typeface="+mn-ea"/>
              </a:rPr>
              <a:t>A Gestalt é a teoria da forma e seu foco é o estudo da percepção.</a:t>
            </a:r>
            <a:endParaRPr b="0" lang="pt-BR" sz="1200" spc="-1" strike="noStrike">
              <a:latin typeface="Arial"/>
            </a:endParaRPr>
          </a:p>
          <a:p>
            <a:pPr marL="216000" indent="-216000">
              <a:lnSpc>
                <a:spcPct val="100000"/>
              </a:lnSpc>
            </a:pPr>
            <a:endParaRPr b="0" lang="pt-BR" sz="1200" spc="-1" strike="noStrike">
              <a:latin typeface="Arial"/>
            </a:endParaRPr>
          </a:p>
          <a:p>
            <a:pPr marL="216000" indent="-216000">
              <a:lnSpc>
                <a:spcPct val="100000"/>
              </a:lnSpc>
            </a:pPr>
            <a:r>
              <a:rPr b="0" lang="pt-BR" sz="1200" spc="-1" strike="noStrike">
                <a:solidFill>
                  <a:srgbClr val="000000"/>
                </a:solidFill>
                <a:latin typeface="Arial"/>
                <a:ea typeface="+mn-ea"/>
              </a:rPr>
              <a:t>Ela nos mostra que o inteiro é interpretado de maneira diferente do que a soma de suas partes,</a:t>
            </a:r>
            <a:endParaRPr b="0" lang="pt-BR" sz="1200" spc="-1" strike="noStrike">
              <a:latin typeface="Arial"/>
            </a:endParaRPr>
          </a:p>
          <a:p>
            <a:pPr marL="216000" indent="-216000">
              <a:lnSpc>
                <a:spcPct val="100000"/>
              </a:lnSpc>
            </a:pPr>
            <a:endParaRPr b="0" lang="pt-BR" sz="1200" spc="-1" strike="noStrike">
              <a:latin typeface="Arial"/>
            </a:endParaRPr>
          </a:p>
          <a:p>
            <a:pPr marL="216000" indent="-216000">
              <a:lnSpc>
                <a:spcPct val="100000"/>
              </a:lnSpc>
            </a:pPr>
            <a:r>
              <a:rPr b="0" lang="pt-BR" sz="1200" spc="-1" strike="noStrike">
                <a:solidFill>
                  <a:srgbClr val="000000"/>
                </a:solidFill>
                <a:latin typeface="Arial"/>
                <a:ea typeface="+mn-ea"/>
              </a:rPr>
              <a:t>O todo é maior que a percepção da soma de suas partes.</a:t>
            </a:r>
            <a:endParaRPr b="0" lang="pt-BR" sz="1200" spc="-1" strike="noStrike">
              <a:latin typeface="Arial"/>
            </a:endParaRPr>
          </a:p>
        </p:txBody>
      </p:sp>
      <p:sp>
        <p:nvSpPr>
          <p:cNvPr id="1282"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875BCC9B-7517-4B07-866E-14678D257E6A}"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TextShape 1"/>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E8221423-83D1-4B50-B989-01D386318916}" type="slidenum">
              <a:rPr b="0" lang="pt-BR" sz="1300" spc="-1" strike="noStrike">
                <a:latin typeface="Arial"/>
              </a:rPr>
              <a:t>&lt;number&gt;</a:t>
            </a:fld>
            <a:endParaRPr b="0" lang="pt-BR" sz="1300" spc="-1" strike="noStrike">
              <a:latin typeface="Times New Roman"/>
            </a:endParaRPr>
          </a:p>
        </p:txBody>
      </p:sp>
      <p:sp>
        <p:nvSpPr>
          <p:cNvPr id="1293" name="PlaceHolder 2"/>
          <p:cNvSpPr>
            <a:spLocks noGrp="1"/>
          </p:cNvSpPr>
          <p:nvPr>
            <p:ph type="sldImg"/>
          </p:nvPr>
        </p:nvSpPr>
        <p:spPr>
          <a:xfrm>
            <a:off x="0" y="338040"/>
            <a:ext cx="1080" cy="1080"/>
          </a:xfrm>
          <a:prstGeom prst="rect">
            <a:avLst/>
          </a:prstGeom>
        </p:spPr>
      </p:sp>
      <p:sp>
        <p:nvSpPr>
          <p:cNvPr id="1294" name="PlaceHolder 3"/>
          <p:cNvSpPr>
            <a:spLocks noGrp="1"/>
          </p:cNvSpPr>
          <p:nvPr>
            <p:ph type="body"/>
          </p:nvPr>
        </p:nvSpPr>
        <p:spPr>
          <a:xfrm>
            <a:off x="520920" y="4831200"/>
            <a:ext cx="6062040" cy="4543920"/>
          </a:xfrm>
          <a:prstGeom prst="rect">
            <a:avLst/>
          </a:prstGeom>
        </p:spPr>
        <p:txBody>
          <a:bodyPr lIns="99360" rIns="99360" tIns="49680" bIns="49680" anchor="ctr">
            <a:noAutofit/>
          </a:bodyPr>
          <a:p>
            <a:endParaRPr b="0" lang="pt-BR"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1"/>
          <p:cNvSpPr>
            <a:spLocks noGrp="1"/>
          </p:cNvSpPr>
          <p:nvPr>
            <p:ph type="sldImg"/>
          </p:nvPr>
        </p:nvSpPr>
        <p:spPr>
          <a:xfrm>
            <a:off x="993600" y="768240"/>
            <a:ext cx="5114520" cy="3836520"/>
          </a:xfrm>
          <a:prstGeom prst="rect">
            <a:avLst/>
          </a:prstGeom>
        </p:spPr>
      </p:sp>
      <p:sp>
        <p:nvSpPr>
          <p:cNvPr id="1296" name="PlaceHolder 2"/>
          <p:cNvSpPr>
            <a:spLocks noGrp="1"/>
          </p:cNvSpPr>
          <p:nvPr>
            <p:ph type="body"/>
          </p:nvPr>
        </p:nvSpPr>
        <p:spPr>
          <a:xfrm>
            <a:off x="709920" y="4861440"/>
            <a:ext cx="5679000" cy="4604760"/>
          </a:xfrm>
          <a:prstGeom prst="rect">
            <a:avLst/>
          </a:prstGeom>
        </p:spPr>
        <p:txBody>
          <a:bodyPr lIns="99360" rIns="99360" tIns="49680" bIns="49680">
            <a:noAutofit/>
          </a:bodyPr>
          <a:p>
            <a:pPr>
              <a:lnSpc>
                <a:spcPct val="100000"/>
              </a:lnSpc>
              <a:spcBef>
                <a:spcPts val="360"/>
              </a:spcBef>
            </a:pPr>
            <a:r>
              <a:rPr b="0" lang="pt-BR" sz="2000" spc="-1" strike="noStrike">
                <a:latin typeface="Arial"/>
              </a:rPr>
              <a:t>Itens que estão localizados próximos uns dos outros normalmente são percebidos como um único grupo. </a:t>
            </a:r>
            <a:endParaRPr b="0" lang="pt-BR" sz="2000" spc="-1" strike="noStrike">
              <a:latin typeface="Arial"/>
            </a:endParaRPr>
          </a:p>
          <a:p>
            <a:pPr>
              <a:lnSpc>
                <a:spcPct val="100000"/>
              </a:lnSpc>
              <a:spcBef>
                <a:spcPts val="360"/>
              </a:spcBef>
            </a:pPr>
            <a:endParaRPr b="0" lang="pt-BR" sz="2000" spc="-1" strike="noStrike">
              <a:latin typeface="Arial"/>
            </a:endParaRPr>
          </a:p>
          <a:p>
            <a:pPr>
              <a:lnSpc>
                <a:spcPct val="100000"/>
              </a:lnSpc>
              <a:spcBef>
                <a:spcPts val="360"/>
              </a:spcBef>
            </a:pPr>
            <a:r>
              <a:rPr b="0" lang="pt-BR" sz="2000" spc="-1" strike="noStrike">
                <a:latin typeface="Arial"/>
              </a:rPr>
              <a:t>Os itens desse grupo são considerados distintos e diferentes dos itens mais distantes.</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1200" spc="-1" strike="noStrike">
                <a:solidFill>
                  <a:srgbClr val="000000"/>
                </a:solidFill>
                <a:latin typeface="Arial"/>
                <a:ea typeface="+mn-ea"/>
              </a:rPr>
              <a:t>A proximidade ocorre quando elementos próximos tendem a se agrupar visualmente, constituindo um todo ou unidades em um todo. É comum encontrar a proximidade e a semelhança trabalhando juntas para constituir unidade e unificar formas.</a:t>
            </a:r>
            <a:endParaRPr b="0" lang="pt-BR" sz="1200" spc="-1" strike="noStrike">
              <a:latin typeface="Arial"/>
            </a:endParaRPr>
          </a:p>
        </p:txBody>
      </p:sp>
      <p:sp>
        <p:nvSpPr>
          <p:cNvPr id="1297"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5F51311C-CFD7-421B-A472-F5A1D7E22855}"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PlaceHolder 1"/>
          <p:cNvSpPr>
            <a:spLocks noGrp="1"/>
          </p:cNvSpPr>
          <p:nvPr>
            <p:ph type="sldImg"/>
          </p:nvPr>
        </p:nvSpPr>
        <p:spPr>
          <a:xfrm>
            <a:off x="993600" y="768240"/>
            <a:ext cx="5114520" cy="3836520"/>
          </a:xfrm>
          <a:prstGeom prst="rect">
            <a:avLst/>
          </a:prstGeom>
        </p:spPr>
      </p:sp>
      <p:sp>
        <p:nvSpPr>
          <p:cNvPr id="1299" name="PlaceHolder 2"/>
          <p:cNvSpPr>
            <a:spLocks noGrp="1"/>
          </p:cNvSpPr>
          <p:nvPr>
            <p:ph type="body"/>
          </p:nvPr>
        </p:nvSpPr>
        <p:spPr>
          <a:xfrm>
            <a:off x="709920" y="4861440"/>
            <a:ext cx="5679000" cy="4604760"/>
          </a:xfrm>
          <a:prstGeom prst="rect">
            <a:avLst/>
          </a:prstGeom>
        </p:spPr>
        <p:txBody>
          <a:bodyPr lIns="99360" rIns="99360" tIns="49680" bIns="49680">
            <a:noAutofit/>
          </a:bodyPr>
          <a:p>
            <a:pPr>
              <a:lnSpc>
                <a:spcPct val="100000"/>
              </a:lnSpc>
              <a:spcBef>
                <a:spcPts val="360"/>
              </a:spcBef>
            </a:pPr>
            <a:r>
              <a:rPr b="0" lang="pt-BR" sz="2000" spc="-1" strike="noStrike">
                <a:latin typeface="Arial"/>
              </a:rPr>
              <a:t>Itens que estão localizados próximos uns dos outros normalmente são percebidos como um único grupo. </a:t>
            </a:r>
            <a:endParaRPr b="0" lang="pt-BR" sz="2000" spc="-1" strike="noStrike">
              <a:latin typeface="Arial"/>
            </a:endParaRPr>
          </a:p>
          <a:p>
            <a:pPr>
              <a:lnSpc>
                <a:spcPct val="100000"/>
              </a:lnSpc>
              <a:spcBef>
                <a:spcPts val="360"/>
              </a:spcBef>
            </a:pPr>
            <a:endParaRPr b="0" lang="pt-BR" sz="2000" spc="-1" strike="noStrike">
              <a:latin typeface="Arial"/>
            </a:endParaRPr>
          </a:p>
          <a:p>
            <a:pPr>
              <a:lnSpc>
                <a:spcPct val="100000"/>
              </a:lnSpc>
              <a:spcBef>
                <a:spcPts val="360"/>
              </a:spcBef>
            </a:pPr>
            <a:r>
              <a:rPr b="0" lang="pt-BR" sz="2000" spc="-1" strike="noStrike">
                <a:latin typeface="Arial"/>
              </a:rPr>
              <a:t>Os itens desse grupo são considerados distintos e diferentes dos itens mais distantes.</a:t>
            </a:r>
            <a:endParaRPr b="0" lang="pt-BR" sz="2000" spc="-1" strike="noStrike">
              <a:latin typeface="Arial"/>
            </a:endParaRPr>
          </a:p>
          <a:p>
            <a:pPr>
              <a:lnSpc>
                <a:spcPct val="100000"/>
              </a:lnSpc>
            </a:pPr>
            <a:endParaRPr b="0" lang="pt-BR" sz="2000" spc="-1" strike="noStrike">
              <a:latin typeface="Arial"/>
            </a:endParaRPr>
          </a:p>
        </p:txBody>
      </p:sp>
      <p:sp>
        <p:nvSpPr>
          <p:cNvPr id="1300"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B145CA06-C10C-4369-9268-3F41C937D44C}"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PlaceHolder 1"/>
          <p:cNvSpPr>
            <a:spLocks noGrp="1"/>
          </p:cNvSpPr>
          <p:nvPr>
            <p:ph type="sldImg"/>
          </p:nvPr>
        </p:nvSpPr>
        <p:spPr>
          <a:xfrm>
            <a:off x="993600" y="768240"/>
            <a:ext cx="5114520" cy="3836520"/>
          </a:xfrm>
          <a:prstGeom prst="rect">
            <a:avLst/>
          </a:prstGeom>
        </p:spPr>
      </p:sp>
      <p:sp>
        <p:nvSpPr>
          <p:cNvPr id="1302" name="PlaceHolder 2"/>
          <p:cNvSpPr>
            <a:spLocks noGrp="1"/>
          </p:cNvSpPr>
          <p:nvPr>
            <p:ph type="body"/>
          </p:nvPr>
        </p:nvSpPr>
        <p:spPr>
          <a:xfrm>
            <a:off x="709920" y="4861440"/>
            <a:ext cx="5679000" cy="4604760"/>
          </a:xfrm>
          <a:prstGeom prst="rect">
            <a:avLst/>
          </a:prstGeom>
        </p:spPr>
        <p:txBody>
          <a:bodyPr lIns="99360" rIns="99360" tIns="49680" bIns="49680">
            <a:noAutofit/>
          </a:bodyPr>
          <a:p>
            <a:pPr>
              <a:lnSpc>
                <a:spcPct val="100000"/>
              </a:lnSpc>
              <a:spcBef>
                <a:spcPts val="360"/>
              </a:spcBef>
            </a:pPr>
            <a:r>
              <a:rPr b="0" lang="pt-BR" sz="2000" spc="-1" strike="noStrike">
                <a:latin typeface="Arial"/>
              </a:rPr>
              <a:t>Itens que estão localizados próximos uns dos outros normalmente são percebidos como um único grupo. </a:t>
            </a:r>
            <a:endParaRPr b="0" lang="pt-BR" sz="2000" spc="-1" strike="noStrike">
              <a:latin typeface="Arial"/>
            </a:endParaRPr>
          </a:p>
          <a:p>
            <a:pPr>
              <a:lnSpc>
                <a:spcPct val="100000"/>
              </a:lnSpc>
              <a:spcBef>
                <a:spcPts val="360"/>
              </a:spcBef>
            </a:pPr>
            <a:endParaRPr b="0" lang="pt-BR" sz="2000" spc="-1" strike="noStrike">
              <a:latin typeface="Arial"/>
            </a:endParaRPr>
          </a:p>
          <a:p>
            <a:pPr>
              <a:lnSpc>
                <a:spcPct val="100000"/>
              </a:lnSpc>
              <a:spcBef>
                <a:spcPts val="360"/>
              </a:spcBef>
            </a:pPr>
            <a:r>
              <a:rPr b="0" lang="pt-BR" sz="2000" spc="-1" strike="noStrike">
                <a:latin typeface="Arial"/>
              </a:rPr>
              <a:t>Os itens desse grupo são considerados distintos e diferentes dos itens mais distantes.</a:t>
            </a:r>
            <a:endParaRPr b="0" lang="pt-BR" sz="2000" spc="-1" strike="noStrike">
              <a:latin typeface="Arial"/>
            </a:endParaRPr>
          </a:p>
          <a:p>
            <a:pPr>
              <a:lnSpc>
                <a:spcPct val="100000"/>
              </a:lnSpc>
            </a:pPr>
            <a:endParaRPr b="0" lang="pt-BR" sz="2000" spc="-1" strike="noStrike">
              <a:latin typeface="Arial"/>
            </a:endParaRPr>
          </a:p>
        </p:txBody>
      </p:sp>
      <p:sp>
        <p:nvSpPr>
          <p:cNvPr id="1303"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53200D16-F137-429D-9843-1D1895B7004C}"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PlaceHolder 1"/>
          <p:cNvSpPr>
            <a:spLocks noGrp="1"/>
          </p:cNvSpPr>
          <p:nvPr>
            <p:ph type="sldImg"/>
          </p:nvPr>
        </p:nvSpPr>
        <p:spPr>
          <a:xfrm>
            <a:off x="993600" y="768240"/>
            <a:ext cx="5114520" cy="3836520"/>
          </a:xfrm>
          <a:prstGeom prst="rect">
            <a:avLst/>
          </a:prstGeom>
        </p:spPr>
      </p:sp>
      <p:sp>
        <p:nvSpPr>
          <p:cNvPr id="1305" name="PlaceHolder 2"/>
          <p:cNvSpPr>
            <a:spLocks noGrp="1"/>
          </p:cNvSpPr>
          <p:nvPr>
            <p:ph type="body"/>
          </p:nvPr>
        </p:nvSpPr>
        <p:spPr>
          <a:xfrm>
            <a:off x="709920" y="4861440"/>
            <a:ext cx="5679000" cy="4604760"/>
          </a:xfrm>
          <a:prstGeom prst="rect">
            <a:avLst/>
          </a:prstGeom>
        </p:spPr>
        <p:txBody>
          <a:bodyPr lIns="99360" rIns="99360" tIns="49680" bIns="49680">
            <a:noAutofit/>
          </a:bodyPr>
          <a:p>
            <a:pPr>
              <a:lnSpc>
                <a:spcPct val="100000"/>
              </a:lnSpc>
              <a:spcBef>
                <a:spcPts val="360"/>
              </a:spcBef>
            </a:pPr>
            <a:r>
              <a:rPr b="0" lang="pt-BR" sz="1200" spc="-1" strike="noStrike">
                <a:solidFill>
                  <a:srgbClr val="000000"/>
                </a:solidFill>
                <a:latin typeface="Arial"/>
                <a:ea typeface="+mn-ea"/>
              </a:rPr>
              <a:t>shape and color.</a:t>
            </a:r>
            <a:endParaRPr b="0" lang="pt-BR" sz="1200" spc="-1" strike="noStrike">
              <a:latin typeface="Arial"/>
            </a:endParaRPr>
          </a:p>
          <a:p>
            <a:pPr>
              <a:lnSpc>
                <a:spcPct val="100000"/>
              </a:lnSpc>
              <a:spcBef>
                <a:spcPts val="360"/>
              </a:spcBef>
            </a:pPr>
            <a:endParaRPr b="0" lang="pt-BR" sz="1200" spc="-1" strike="noStrike">
              <a:latin typeface="Arial"/>
            </a:endParaRPr>
          </a:p>
          <a:p>
            <a:pPr>
              <a:lnSpc>
                <a:spcPct val="100000"/>
              </a:lnSpc>
              <a:spcBef>
                <a:spcPts val="360"/>
              </a:spcBef>
            </a:pPr>
            <a:r>
              <a:rPr b="0" lang="pt-BR" sz="1200" spc="-1" strike="noStrike">
                <a:solidFill>
                  <a:srgbClr val="000000"/>
                </a:solidFill>
                <a:latin typeface="Arial"/>
                <a:ea typeface="+mn-ea"/>
              </a:rPr>
              <a:t>Assim como a proximidade, a lei da semelhança agrupará elementos, porém, esta o fará pela igualdade de forma e cor, aspectos que tendem a constituir unidades.</a:t>
            </a:r>
            <a:endParaRPr b="0" lang="pt-BR" sz="1200" spc="-1" strike="noStrike">
              <a:latin typeface="Arial"/>
            </a:endParaRPr>
          </a:p>
          <a:p>
            <a:pPr>
              <a:lnSpc>
                <a:spcPct val="100000"/>
              </a:lnSpc>
              <a:spcBef>
                <a:spcPts val="360"/>
              </a:spcBef>
            </a:pPr>
            <a:endParaRPr b="0" lang="pt-BR" sz="1200" spc="-1" strike="noStrike">
              <a:latin typeface="Arial"/>
            </a:endParaRPr>
          </a:p>
          <a:p>
            <a:pPr>
              <a:lnSpc>
                <a:spcPct val="100000"/>
              </a:lnSpc>
              <a:spcBef>
                <a:spcPts val="360"/>
              </a:spcBef>
            </a:pPr>
            <a:endParaRPr b="0" lang="pt-BR" sz="1200" spc="-1" strike="noStrike">
              <a:latin typeface="Arial"/>
            </a:endParaRPr>
          </a:p>
          <a:p>
            <a:pPr>
              <a:lnSpc>
                <a:spcPct val="100000"/>
              </a:lnSpc>
              <a:spcBef>
                <a:spcPts val="360"/>
              </a:spcBef>
            </a:pPr>
            <a:r>
              <a:rPr b="0" lang="pt-BR" sz="1200" spc="-1" strike="noStrike">
                <a:solidFill>
                  <a:srgbClr val="000000"/>
                </a:solidFill>
                <a:latin typeface="Arial"/>
                <a:ea typeface="+mn-ea"/>
              </a:rPr>
              <a:t>The red triangles are easily detectable because they share the same shape and color, and the red triangles are distinguishable from the green circles and the grey squares because those items differ in those two attributes.</a:t>
            </a:r>
            <a:endParaRPr b="0" lang="pt-BR" sz="1200" spc="-1" strike="noStrike">
              <a:latin typeface="Arial"/>
            </a:endParaRPr>
          </a:p>
          <a:p>
            <a:pPr>
              <a:lnSpc>
                <a:spcPct val="100000"/>
              </a:lnSpc>
              <a:spcBef>
                <a:spcPts val="360"/>
              </a:spcBef>
            </a:pPr>
            <a:endParaRPr b="0" lang="pt-BR" sz="1200" spc="-1" strike="noStrike">
              <a:latin typeface="Arial"/>
            </a:endParaRPr>
          </a:p>
        </p:txBody>
      </p:sp>
      <p:sp>
        <p:nvSpPr>
          <p:cNvPr id="1306"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E3DB24B1-01DA-45D2-9C8D-65BE3F4EB9A1}"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PlaceHolder 1"/>
          <p:cNvSpPr>
            <a:spLocks noGrp="1"/>
          </p:cNvSpPr>
          <p:nvPr>
            <p:ph type="sldImg"/>
          </p:nvPr>
        </p:nvSpPr>
        <p:spPr>
          <a:xfrm>
            <a:off x="993600" y="768240"/>
            <a:ext cx="5114520" cy="3836520"/>
          </a:xfrm>
          <a:prstGeom prst="rect">
            <a:avLst/>
          </a:prstGeom>
        </p:spPr>
      </p:sp>
      <p:sp>
        <p:nvSpPr>
          <p:cNvPr id="1308" name="PlaceHolder 2"/>
          <p:cNvSpPr>
            <a:spLocks noGrp="1"/>
          </p:cNvSpPr>
          <p:nvPr>
            <p:ph type="body"/>
          </p:nvPr>
        </p:nvSpPr>
        <p:spPr>
          <a:xfrm>
            <a:off x="709920" y="4861440"/>
            <a:ext cx="5679000" cy="4604760"/>
          </a:xfrm>
          <a:prstGeom prst="rect">
            <a:avLst/>
          </a:prstGeom>
        </p:spPr>
        <p:txBody>
          <a:bodyPr lIns="99360" rIns="99360" tIns="49680" bIns="49680">
            <a:noAutofit/>
          </a:bodyPr>
          <a:p>
            <a:pPr>
              <a:lnSpc>
                <a:spcPct val="100000"/>
              </a:lnSpc>
              <a:spcBef>
                <a:spcPts val="360"/>
              </a:spcBef>
            </a:pPr>
            <a:r>
              <a:rPr b="0" lang="pt-BR" sz="1200" spc="-1" strike="noStrike">
                <a:solidFill>
                  <a:srgbClr val="000000"/>
                </a:solidFill>
                <a:latin typeface="Arial"/>
                <a:ea typeface="+mn-ea"/>
              </a:rPr>
              <a:t>shape and color.</a:t>
            </a:r>
            <a:endParaRPr b="0" lang="pt-BR" sz="1200" spc="-1" strike="noStrike">
              <a:latin typeface="Arial"/>
            </a:endParaRPr>
          </a:p>
          <a:p>
            <a:pPr>
              <a:lnSpc>
                <a:spcPct val="100000"/>
              </a:lnSpc>
              <a:spcBef>
                <a:spcPts val="360"/>
              </a:spcBef>
            </a:pPr>
            <a:endParaRPr b="0" lang="pt-BR" sz="1200" spc="-1" strike="noStrike">
              <a:latin typeface="Arial"/>
            </a:endParaRPr>
          </a:p>
          <a:p>
            <a:pPr>
              <a:lnSpc>
                <a:spcPct val="100000"/>
              </a:lnSpc>
              <a:spcBef>
                <a:spcPts val="360"/>
              </a:spcBef>
            </a:pPr>
            <a:endParaRPr b="0" lang="pt-BR" sz="1200" spc="-1" strike="noStrike">
              <a:latin typeface="Arial"/>
            </a:endParaRPr>
          </a:p>
          <a:p>
            <a:pPr>
              <a:lnSpc>
                <a:spcPct val="100000"/>
              </a:lnSpc>
              <a:spcBef>
                <a:spcPts val="360"/>
              </a:spcBef>
            </a:pPr>
            <a:r>
              <a:rPr b="0" lang="pt-BR" sz="1200" spc="-1" strike="noStrike">
                <a:solidFill>
                  <a:srgbClr val="000000"/>
                </a:solidFill>
                <a:latin typeface="Arial"/>
                <a:ea typeface="+mn-ea"/>
              </a:rPr>
              <a:t>The red triangles are easily detectable because they share the same shape and color, and the red triangles are distinguishable from the green circles and the grey squares because those items differ in those two attributes.</a:t>
            </a:r>
            <a:endParaRPr b="0" lang="pt-BR" sz="1200" spc="-1" strike="noStrike">
              <a:latin typeface="Arial"/>
            </a:endParaRPr>
          </a:p>
          <a:p>
            <a:pPr>
              <a:lnSpc>
                <a:spcPct val="100000"/>
              </a:lnSpc>
              <a:spcBef>
                <a:spcPts val="360"/>
              </a:spcBef>
            </a:pPr>
            <a:endParaRPr b="0" lang="pt-BR" sz="1200" spc="-1" strike="noStrike">
              <a:latin typeface="Arial"/>
            </a:endParaRPr>
          </a:p>
        </p:txBody>
      </p:sp>
      <p:sp>
        <p:nvSpPr>
          <p:cNvPr id="1309"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BDA13B4F-EB11-4B29-BDE6-41D0DF1F5DB8}"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PlaceHolder 1"/>
          <p:cNvSpPr>
            <a:spLocks noGrp="1"/>
          </p:cNvSpPr>
          <p:nvPr>
            <p:ph type="sldImg"/>
          </p:nvPr>
        </p:nvSpPr>
        <p:spPr>
          <a:xfrm>
            <a:off x="993600" y="768240"/>
            <a:ext cx="5114520" cy="3836520"/>
          </a:xfrm>
          <a:prstGeom prst="rect">
            <a:avLst/>
          </a:prstGeom>
        </p:spPr>
      </p:sp>
      <p:sp>
        <p:nvSpPr>
          <p:cNvPr id="1311" name="PlaceHolder 2"/>
          <p:cNvSpPr>
            <a:spLocks noGrp="1"/>
          </p:cNvSpPr>
          <p:nvPr>
            <p:ph type="body"/>
          </p:nvPr>
        </p:nvSpPr>
        <p:spPr>
          <a:xfrm>
            <a:off x="709920" y="4861440"/>
            <a:ext cx="5679000" cy="4604760"/>
          </a:xfrm>
          <a:prstGeom prst="rect">
            <a:avLst/>
          </a:prstGeom>
        </p:spPr>
        <p:txBody>
          <a:bodyPr lIns="99360" rIns="99360" tIns="49680" bIns="49680">
            <a:noAutofit/>
          </a:bodyPr>
          <a:p>
            <a:pPr>
              <a:lnSpc>
                <a:spcPct val="100000"/>
              </a:lnSpc>
              <a:spcBef>
                <a:spcPts val="360"/>
              </a:spcBef>
            </a:pPr>
            <a:r>
              <a:rPr b="0" lang="pt-BR" sz="1200" spc="-1" strike="noStrike">
                <a:solidFill>
                  <a:srgbClr val="000000"/>
                </a:solidFill>
                <a:latin typeface="Arial"/>
                <a:ea typeface="+mn-ea"/>
              </a:rPr>
              <a:t>shape and color.</a:t>
            </a:r>
            <a:endParaRPr b="0" lang="pt-BR" sz="1200" spc="-1" strike="noStrike">
              <a:latin typeface="Arial"/>
            </a:endParaRPr>
          </a:p>
          <a:p>
            <a:pPr>
              <a:lnSpc>
                <a:spcPct val="100000"/>
              </a:lnSpc>
              <a:spcBef>
                <a:spcPts val="360"/>
              </a:spcBef>
            </a:pPr>
            <a:endParaRPr b="0" lang="pt-BR" sz="1200" spc="-1" strike="noStrike">
              <a:latin typeface="Arial"/>
            </a:endParaRPr>
          </a:p>
          <a:p>
            <a:pPr>
              <a:lnSpc>
                <a:spcPct val="100000"/>
              </a:lnSpc>
              <a:spcBef>
                <a:spcPts val="360"/>
              </a:spcBef>
            </a:pPr>
            <a:endParaRPr b="0" lang="pt-BR" sz="1200" spc="-1" strike="noStrike">
              <a:latin typeface="Arial"/>
            </a:endParaRPr>
          </a:p>
          <a:p>
            <a:pPr>
              <a:lnSpc>
                <a:spcPct val="100000"/>
              </a:lnSpc>
              <a:spcBef>
                <a:spcPts val="360"/>
              </a:spcBef>
            </a:pPr>
            <a:r>
              <a:rPr b="0" lang="pt-BR" sz="1200" spc="-1" strike="noStrike">
                <a:solidFill>
                  <a:srgbClr val="000000"/>
                </a:solidFill>
                <a:latin typeface="Arial"/>
                <a:ea typeface="+mn-ea"/>
              </a:rPr>
              <a:t>The red triangles are easily detectable because they share the same shape and color, and the red triangles are distinguishable from the green circles and the grey squares because those items differ in those two attributes.</a:t>
            </a:r>
            <a:endParaRPr b="0" lang="pt-BR" sz="1200" spc="-1" strike="noStrike">
              <a:latin typeface="Arial"/>
            </a:endParaRPr>
          </a:p>
          <a:p>
            <a:pPr>
              <a:lnSpc>
                <a:spcPct val="100000"/>
              </a:lnSpc>
              <a:spcBef>
                <a:spcPts val="360"/>
              </a:spcBef>
            </a:pPr>
            <a:endParaRPr b="0" lang="pt-BR" sz="1200" spc="-1" strike="noStrike">
              <a:latin typeface="Arial"/>
            </a:endParaRPr>
          </a:p>
        </p:txBody>
      </p:sp>
      <p:sp>
        <p:nvSpPr>
          <p:cNvPr id="1312"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893A2CA3-0F9C-44B1-972E-F1A6483A0884}"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PlaceHolder 1"/>
          <p:cNvSpPr>
            <a:spLocks noGrp="1"/>
          </p:cNvSpPr>
          <p:nvPr>
            <p:ph type="sldImg"/>
          </p:nvPr>
        </p:nvSpPr>
        <p:spPr>
          <a:xfrm>
            <a:off x="993600" y="768240"/>
            <a:ext cx="5114520" cy="3836520"/>
          </a:xfrm>
          <a:prstGeom prst="rect">
            <a:avLst/>
          </a:prstGeom>
        </p:spPr>
      </p:sp>
      <p:sp>
        <p:nvSpPr>
          <p:cNvPr id="1314" name="PlaceHolder 2"/>
          <p:cNvSpPr>
            <a:spLocks noGrp="1"/>
          </p:cNvSpPr>
          <p:nvPr>
            <p:ph type="body"/>
          </p:nvPr>
        </p:nvSpPr>
        <p:spPr>
          <a:xfrm>
            <a:off x="709920" y="4861440"/>
            <a:ext cx="5679000" cy="4604760"/>
          </a:xfrm>
          <a:prstGeom prst="rect">
            <a:avLst/>
          </a:prstGeom>
        </p:spPr>
        <p:txBody>
          <a:bodyPr lIns="99360" rIns="99360" tIns="49680" bIns="49680">
            <a:noAutofit/>
          </a:bodyPr>
          <a:p>
            <a:pPr marL="216000" indent="-216000">
              <a:lnSpc>
                <a:spcPct val="100000"/>
              </a:lnSpc>
            </a:pPr>
            <a:r>
              <a:rPr b="0" lang="pt-BR" sz="1200" spc="-1" strike="noStrike">
                <a:solidFill>
                  <a:srgbClr val="000000"/>
                </a:solidFill>
                <a:latin typeface="Arial"/>
                <a:ea typeface="+mn-ea"/>
              </a:rPr>
              <a:t>Fechamento nada mais é do que a sensação de fechamento visual da forma por continuidade de uma ordem estrutural definida, ou seja, quando ocorre a união de intervalos e estabelecimento de ligações entre unidades.</a:t>
            </a:r>
            <a:endParaRPr b="0" lang="pt-BR" sz="1200" spc="-1" strike="noStrike">
              <a:latin typeface="Arial"/>
            </a:endParaRPr>
          </a:p>
        </p:txBody>
      </p:sp>
      <p:sp>
        <p:nvSpPr>
          <p:cNvPr id="1315"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B2BB8A81-CF7E-4BF7-8E6D-A02102301C96}"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PlaceHolder 1"/>
          <p:cNvSpPr>
            <a:spLocks noGrp="1"/>
          </p:cNvSpPr>
          <p:nvPr>
            <p:ph type="sldImg"/>
          </p:nvPr>
        </p:nvSpPr>
        <p:spPr>
          <a:xfrm>
            <a:off x="993600" y="768240"/>
            <a:ext cx="5114520" cy="3836520"/>
          </a:xfrm>
          <a:prstGeom prst="rect">
            <a:avLst/>
          </a:prstGeom>
        </p:spPr>
      </p:sp>
      <p:sp>
        <p:nvSpPr>
          <p:cNvPr id="1317" name="PlaceHolder 2"/>
          <p:cNvSpPr>
            <a:spLocks noGrp="1"/>
          </p:cNvSpPr>
          <p:nvPr>
            <p:ph type="body"/>
          </p:nvPr>
        </p:nvSpPr>
        <p:spPr>
          <a:xfrm>
            <a:off x="709920" y="4861440"/>
            <a:ext cx="5679000" cy="4604760"/>
          </a:xfrm>
          <a:prstGeom prst="rect">
            <a:avLst/>
          </a:prstGeom>
        </p:spPr>
        <p:txBody>
          <a:bodyPr lIns="99360" rIns="99360" tIns="49680" bIns="49680">
            <a:noAutofit/>
          </a:bodyPr>
          <a:p>
            <a:pPr marL="216000" indent="-216000">
              <a:lnSpc>
                <a:spcPct val="100000"/>
              </a:lnSpc>
            </a:pPr>
            <a:r>
              <a:rPr b="0" lang="pt-BR" sz="1200" spc="-1" strike="noStrike">
                <a:solidFill>
                  <a:srgbClr val="000000"/>
                </a:solidFill>
                <a:latin typeface="Arial"/>
                <a:ea typeface="+mn-ea"/>
              </a:rPr>
              <a:t>Assim como a proximidade, a lei da semelhança agrupará elementos, porém, esta o fará pela igualdade de forma e cor, aspectos que tendem a constituir unidades.</a:t>
            </a:r>
            <a:endParaRPr b="0" lang="pt-BR" sz="1200" spc="-1" strike="noStrike">
              <a:latin typeface="Arial"/>
            </a:endParaRPr>
          </a:p>
        </p:txBody>
      </p:sp>
      <p:sp>
        <p:nvSpPr>
          <p:cNvPr id="1318"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A619C389-7D87-4E94-AF0B-938FC77F64ED}"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PlaceHolder 1"/>
          <p:cNvSpPr>
            <a:spLocks noGrp="1"/>
          </p:cNvSpPr>
          <p:nvPr>
            <p:ph type="sldImg"/>
          </p:nvPr>
        </p:nvSpPr>
        <p:spPr>
          <a:xfrm>
            <a:off x="993600" y="768240"/>
            <a:ext cx="5114520" cy="3836520"/>
          </a:xfrm>
          <a:prstGeom prst="rect">
            <a:avLst/>
          </a:prstGeom>
        </p:spPr>
      </p:sp>
      <p:sp>
        <p:nvSpPr>
          <p:cNvPr id="1320" name="PlaceHolder 2"/>
          <p:cNvSpPr>
            <a:spLocks noGrp="1"/>
          </p:cNvSpPr>
          <p:nvPr>
            <p:ph type="body"/>
          </p:nvPr>
        </p:nvSpPr>
        <p:spPr>
          <a:xfrm>
            <a:off x="709920" y="4861440"/>
            <a:ext cx="5679000" cy="4604760"/>
          </a:xfrm>
          <a:prstGeom prst="rect">
            <a:avLst/>
          </a:prstGeom>
        </p:spPr>
        <p:txBody>
          <a:bodyPr lIns="99360" rIns="99360" tIns="49680" bIns="49680">
            <a:noAutofit/>
          </a:bodyPr>
          <a:p>
            <a:pPr marL="216000" indent="-216000">
              <a:lnSpc>
                <a:spcPct val="100000"/>
              </a:lnSpc>
            </a:pPr>
            <a:r>
              <a:rPr b="0" lang="pt-BR" sz="1200" spc="-1" strike="noStrike">
                <a:solidFill>
                  <a:srgbClr val="000000"/>
                </a:solidFill>
                <a:latin typeface="Arial"/>
                <a:ea typeface="+mn-ea"/>
              </a:rPr>
              <a:t>A continuidade diz respeito à fluidez de uma composição. É a impressão visual de como as partes se sucedem, através da organização perceptiva da forma de modo coerente sem interrupções.</a:t>
            </a:r>
            <a:endParaRPr b="0" lang="pt-BR" sz="1200" spc="-1" strike="noStrike">
              <a:latin typeface="Arial"/>
            </a:endParaRPr>
          </a:p>
        </p:txBody>
      </p:sp>
      <p:sp>
        <p:nvSpPr>
          <p:cNvPr id="1321"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5CD113A9-6A03-4BFC-BCA8-CECC3971A0CD}"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2" name="PlaceHolder 1"/>
          <p:cNvSpPr>
            <a:spLocks noGrp="1"/>
          </p:cNvSpPr>
          <p:nvPr>
            <p:ph type="sldImg"/>
          </p:nvPr>
        </p:nvSpPr>
        <p:spPr>
          <a:xfrm>
            <a:off x="993600" y="768240"/>
            <a:ext cx="5114520" cy="3836520"/>
          </a:xfrm>
          <a:prstGeom prst="rect">
            <a:avLst/>
          </a:prstGeom>
        </p:spPr>
      </p:sp>
      <p:sp>
        <p:nvSpPr>
          <p:cNvPr id="1323" name="PlaceHolder 2"/>
          <p:cNvSpPr>
            <a:spLocks noGrp="1"/>
          </p:cNvSpPr>
          <p:nvPr>
            <p:ph type="body"/>
          </p:nvPr>
        </p:nvSpPr>
        <p:spPr>
          <a:xfrm>
            <a:off x="709920" y="4861440"/>
            <a:ext cx="5679000" cy="4604760"/>
          </a:xfrm>
          <a:prstGeom prst="rect">
            <a:avLst/>
          </a:prstGeom>
        </p:spPr>
        <p:txBody>
          <a:bodyPr lIns="99360" rIns="99360" tIns="49680" bIns="49680">
            <a:noAutofit/>
          </a:bodyPr>
          <a:p>
            <a:pPr marL="216000" indent="-216000">
              <a:lnSpc>
                <a:spcPct val="100000"/>
              </a:lnSpc>
            </a:pPr>
            <a:r>
              <a:rPr b="0" lang="pt-BR" sz="1200" spc="-1" strike="noStrike">
                <a:solidFill>
                  <a:srgbClr val="000000"/>
                </a:solidFill>
                <a:latin typeface="Arial"/>
                <a:ea typeface="+mn-ea"/>
              </a:rPr>
              <a:t>Unidade é a conceituação de um elemento que pode ser constituído por uma única parte ou por várias partes em um conjunto que o forma. Um carro, por exemplo, pode ser considerado uma unidade, entretanto é constituído por várias partes (rodas, faróis, para-brisas, etc.).</a:t>
            </a:r>
            <a:endParaRPr b="0" lang="pt-BR" sz="1200" spc="-1" strike="noStrike">
              <a:latin typeface="Arial"/>
            </a:endParaRPr>
          </a:p>
          <a:p>
            <a:pPr marL="216000" indent="-216000">
              <a:lnSpc>
                <a:spcPct val="100000"/>
              </a:lnSpc>
            </a:pPr>
            <a:endParaRPr b="0" lang="pt-BR" sz="1200" spc="-1" strike="noStrike">
              <a:latin typeface="Arial"/>
            </a:endParaRPr>
          </a:p>
          <a:p>
            <a:pPr marL="216000" indent="-216000">
              <a:lnSpc>
                <a:spcPct val="100000"/>
              </a:lnSpc>
            </a:pPr>
            <a:r>
              <a:rPr b="0" lang="pt-BR" sz="1200" spc="-1" strike="noStrike">
                <a:solidFill>
                  <a:srgbClr val="000000"/>
                </a:solidFill>
                <a:latin typeface="Arial"/>
                <a:ea typeface="+mn-ea"/>
              </a:rPr>
              <a:t>Pode ser um conjunto de unidades que formam um elemento.</a:t>
            </a:r>
            <a:endParaRPr b="0" lang="pt-BR" sz="1200" spc="-1" strike="noStrike">
              <a:latin typeface="Arial"/>
            </a:endParaRPr>
          </a:p>
        </p:txBody>
      </p:sp>
      <p:sp>
        <p:nvSpPr>
          <p:cNvPr id="1324"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5EFB2040-1694-45B1-B30E-6375C88AEDF5}"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PlaceHolder 1"/>
          <p:cNvSpPr>
            <a:spLocks noGrp="1"/>
          </p:cNvSpPr>
          <p:nvPr>
            <p:ph type="sldImg"/>
          </p:nvPr>
        </p:nvSpPr>
        <p:spPr>
          <a:xfrm>
            <a:off x="993600" y="768240"/>
            <a:ext cx="5114520" cy="3836520"/>
          </a:xfrm>
          <a:prstGeom prst="rect">
            <a:avLst/>
          </a:prstGeom>
        </p:spPr>
      </p:sp>
      <p:sp>
        <p:nvSpPr>
          <p:cNvPr id="1284" name="PlaceHolder 2"/>
          <p:cNvSpPr>
            <a:spLocks noGrp="1"/>
          </p:cNvSpPr>
          <p:nvPr>
            <p:ph type="body"/>
          </p:nvPr>
        </p:nvSpPr>
        <p:spPr>
          <a:xfrm>
            <a:off x="709920" y="4861440"/>
            <a:ext cx="5679000" cy="4604760"/>
          </a:xfrm>
          <a:prstGeom prst="rect">
            <a:avLst/>
          </a:prstGeom>
        </p:spPr>
        <p:txBody>
          <a:bodyPr lIns="99360" rIns="99360" tIns="49680" bIns="49680">
            <a:normAutofit/>
          </a:bodyPr>
          <a:p>
            <a:endParaRPr b="0" lang="pt-BR" sz="2000" spc="-1" strike="noStrike">
              <a:latin typeface="Arial"/>
            </a:endParaRPr>
          </a:p>
        </p:txBody>
      </p:sp>
      <p:sp>
        <p:nvSpPr>
          <p:cNvPr id="1285"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05E09EF7-A384-4091-BC6A-CEDAB679E186}"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PlaceHolder 1"/>
          <p:cNvSpPr>
            <a:spLocks noGrp="1"/>
          </p:cNvSpPr>
          <p:nvPr>
            <p:ph type="sldImg"/>
          </p:nvPr>
        </p:nvSpPr>
        <p:spPr>
          <a:xfrm>
            <a:off x="993600" y="768240"/>
            <a:ext cx="5114520" cy="3836520"/>
          </a:xfrm>
          <a:prstGeom prst="rect">
            <a:avLst/>
          </a:prstGeom>
        </p:spPr>
      </p:sp>
      <p:sp>
        <p:nvSpPr>
          <p:cNvPr id="1326" name="PlaceHolder 2"/>
          <p:cNvSpPr>
            <a:spLocks noGrp="1"/>
          </p:cNvSpPr>
          <p:nvPr>
            <p:ph type="body"/>
          </p:nvPr>
        </p:nvSpPr>
        <p:spPr>
          <a:xfrm>
            <a:off x="709920" y="4861440"/>
            <a:ext cx="5679000" cy="4604760"/>
          </a:xfrm>
          <a:prstGeom prst="rect">
            <a:avLst/>
          </a:prstGeom>
        </p:spPr>
        <p:txBody>
          <a:bodyPr lIns="99360" rIns="99360" tIns="49680" bIns="49680">
            <a:noAutofit/>
          </a:bodyPr>
          <a:p>
            <a:pPr marL="216000" indent="-216000">
              <a:lnSpc>
                <a:spcPct val="100000"/>
              </a:lnSpc>
            </a:pPr>
            <a:r>
              <a:rPr b="0" lang="pt-BR" sz="1200" spc="-1" strike="noStrike">
                <a:solidFill>
                  <a:srgbClr val="000000"/>
                </a:solidFill>
                <a:latin typeface="Arial"/>
                <a:ea typeface="+mn-ea"/>
              </a:rPr>
              <a:t>A pregnância da forma, também conhecida como lei da simplicidade, é a lei básica da percepção visual da Gestalt e é usada para mensurar a eficiência da aplicação das leis que vimos anteriormente. Uma forma ou um objeto com alta pregnância é aquele que apresenta o máximo de equilíbrio, clareza, simplicidade e unificação visual. Quanto mais simples e bem estruturado for um elemento visual, mais facilmente ele será assimilado e identificado. É o que podemos ver nos exemplos da imagem acima. A campanha elaborada para o carro 100% elétrico da Citroën possui alta pregnância, pois é simples e bem estruturada. Já a campanha feita para o Instituto Akatu brinca com a baixa pregnância ao apresentar a imagem de uma favela e a frase “Seu descaso é tanto que nem reparou que a imagem está de cabeça para baixo.”. São tantos elementos em uma mesma imagem que torna-se difícil a compreensão de todos eles.</a:t>
            </a:r>
            <a:endParaRPr b="0" lang="pt-BR" sz="1200" spc="-1" strike="noStrike">
              <a:latin typeface="Arial"/>
            </a:endParaRPr>
          </a:p>
          <a:p>
            <a:pPr marL="216000" indent="-216000">
              <a:lnSpc>
                <a:spcPct val="100000"/>
              </a:lnSpc>
            </a:pPr>
            <a:r>
              <a:rPr b="0" lang="pt-BR" sz="1200" spc="-1" strike="noStrike">
                <a:solidFill>
                  <a:srgbClr val="000000"/>
                </a:solidFill>
                <a:latin typeface="Arial"/>
                <a:ea typeface="+mn-ea"/>
              </a:rPr>
              <a:t>As leis ou princípios da Gestalt são usados por nós mesmos no dia a dia, em tarefas simples, como a organização de um documento, mesa ou armário, entre vários outros casos. Agora, conhecendo cada um deles, será muito mais fácil criar harmonia e equilíbrio para seus projetos e trabalhos, facilitando ainda mais sua compreensão.</a:t>
            </a:r>
            <a:endParaRPr b="0" lang="pt-BR" sz="1200" spc="-1" strike="noStrike">
              <a:latin typeface="Arial"/>
            </a:endParaRPr>
          </a:p>
        </p:txBody>
      </p:sp>
      <p:sp>
        <p:nvSpPr>
          <p:cNvPr id="1327"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5950D033-92F4-41D6-82A4-B0EBC40E702A}"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8" name="PlaceHolder 1"/>
          <p:cNvSpPr>
            <a:spLocks noGrp="1"/>
          </p:cNvSpPr>
          <p:nvPr>
            <p:ph type="sldImg"/>
          </p:nvPr>
        </p:nvSpPr>
        <p:spPr>
          <a:xfrm>
            <a:off x="993600" y="768240"/>
            <a:ext cx="5114520" cy="3836520"/>
          </a:xfrm>
          <a:prstGeom prst="rect">
            <a:avLst/>
          </a:prstGeom>
        </p:spPr>
      </p:sp>
      <p:sp>
        <p:nvSpPr>
          <p:cNvPr id="1329" name="PlaceHolder 2"/>
          <p:cNvSpPr>
            <a:spLocks noGrp="1"/>
          </p:cNvSpPr>
          <p:nvPr>
            <p:ph type="body"/>
          </p:nvPr>
        </p:nvSpPr>
        <p:spPr>
          <a:xfrm>
            <a:off x="709920" y="4861440"/>
            <a:ext cx="5679000" cy="4604760"/>
          </a:xfrm>
          <a:prstGeom prst="rect">
            <a:avLst/>
          </a:prstGeom>
        </p:spPr>
        <p:txBody>
          <a:bodyPr lIns="99360" rIns="99360" tIns="49680" bIns="49680">
            <a:noAutofit/>
          </a:bodyPr>
          <a:p>
            <a:pPr marL="216000" indent="-216000">
              <a:lnSpc>
                <a:spcPct val="100000"/>
              </a:lnSpc>
            </a:pPr>
            <a:r>
              <a:rPr b="1" lang="pt-BR" sz="1200" spc="-1" strike="noStrike">
                <a:solidFill>
                  <a:srgbClr val="000000"/>
                </a:solidFill>
                <a:latin typeface="Arial"/>
                <a:ea typeface="+mn-ea"/>
              </a:rPr>
              <a:t>Harmonia – </a:t>
            </a:r>
            <a:r>
              <a:rPr b="0" lang="pt-BR" sz="1200" spc="-1" strike="noStrike">
                <a:solidFill>
                  <a:srgbClr val="000000"/>
                </a:solidFill>
                <a:latin typeface="Arial"/>
                <a:ea typeface="+mn-ea"/>
              </a:rPr>
              <a:t>A harmonia é a disposição formal bem organizada entre todos os elementos do objeto, trazendo regularidade de forma simples e clara. A harmonia por ordem traz uniformidade entre as unidades e a harmonia por regularidade traz elementos absolutamente nivelados em termos de equilíbrio visual.</a:t>
            </a:r>
            <a:endParaRPr b="0" lang="pt-BR" sz="1200" spc="-1" strike="noStrike">
              <a:latin typeface="Arial"/>
            </a:endParaRPr>
          </a:p>
        </p:txBody>
      </p:sp>
      <p:sp>
        <p:nvSpPr>
          <p:cNvPr id="1330"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F9C07D11-A063-4CE4-849A-9B3404E6D7A0}"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PlaceHolder 1"/>
          <p:cNvSpPr>
            <a:spLocks noGrp="1"/>
          </p:cNvSpPr>
          <p:nvPr>
            <p:ph type="sldImg"/>
          </p:nvPr>
        </p:nvSpPr>
        <p:spPr>
          <a:xfrm>
            <a:off x="993600" y="768240"/>
            <a:ext cx="5114520" cy="3836520"/>
          </a:xfrm>
          <a:prstGeom prst="rect">
            <a:avLst/>
          </a:prstGeom>
        </p:spPr>
      </p:sp>
      <p:sp>
        <p:nvSpPr>
          <p:cNvPr id="1287" name="PlaceHolder 2"/>
          <p:cNvSpPr>
            <a:spLocks noGrp="1"/>
          </p:cNvSpPr>
          <p:nvPr>
            <p:ph type="body"/>
          </p:nvPr>
        </p:nvSpPr>
        <p:spPr>
          <a:xfrm>
            <a:off x="709920" y="4861440"/>
            <a:ext cx="5679000" cy="4604760"/>
          </a:xfrm>
          <a:prstGeom prst="rect">
            <a:avLst/>
          </a:prstGeom>
        </p:spPr>
        <p:txBody>
          <a:bodyPr lIns="99360" rIns="99360" tIns="49680" bIns="49680">
            <a:normAutofit/>
          </a:bodyPr>
          <a:p>
            <a:endParaRPr b="0" lang="pt-BR" sz="2000" spc="-1" strike="noStrike">
              <a:latin typeface="Arial"/>
            </a:endParaRPr>
          </a:p>
        </p:txBody>
      </p:sp>
      <p:sp>
        <p:nvSpPr>
          <p:cNvPr id="1288"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47BE000F-FC88-429E-A3E9-139BFF1BB940}"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PlaceHolder 1"/>
          <p:cNvSpPr>
            <a:spLocks noGrp="1"/>
          </p:cNvSpPr>
          <p:nvPr>
            <p:ph type="sldImg"/>
          </p:nvPr>
        </p:nvSpPr>
        <p:spPr>
          <a:xfrm>
            <a:off x="993600" y="768240"/>
            <a:ext cx="5114520" cy="3836520"/>
          </a:xfrm>
          <a:prstGeom prst="rect">
            <a:avLst/>
          </a:prstGeom>
        </p:spPr>
      </p:sp>
      <p:sp>
        <p:nvSpPr>
          <p:cNvPr id="1290" name="PlaceHolder 2"/>
          <p:cNvSpPr>
            <a:spLocks noGrp="1"/>
          </p:cNvSpPr>
          <p:nvPr>
            <p:ph type="body"/>
          </p:nvPr>
        </p:nvSpPr>
        <p:spPr>
          <a:xfrm>
            <a:off x="709920" y="4861440"/>
            <a:ext cx="5679000" cy="4604760"/>
          </a:xfrm>
          <a:prstGeom prst="rect">
            <a:avLst/>
          </a:prstGeom>
        </p:spPr>
        <p:txBody>
          <a:bodyPr lIns="99360" rIns="99360" tIns="49680" bIns="49680">
            <a:noAutofit/>
          </a:bodyPr>
          <a:p>
            <a:pPr marL="171360" indent="-171000">
              <a:lnSpc>
                <a:spcPct val="100000"/>
              </a:lnSpc>
              <a:spcBef>
                <a:spcPts val="360"/>
              </a:spcBef>
              <a:buClr>
                <a:srgbClr val="000000"/>
              </a:buClr>
              <a:buFont typeface="StarSymbol"/>
              <a:buChar char="-"/>
            </a:pPr>
            <a:r>
              <a:rPr b="0" lang="pt-BR" sz="1200" spc="-1" strike="noStrike">
                <a:solidFill>
                  <a:srgbClr val="000000"/>
                </a:solidFill>
                <a:latin typeface="Arial"/>
                <a:ea typeface="+mn-ea"/>
              </a:rPr>
              <a:t>padrões reconhecíveis que vêm de cultura e tendências sociais para ser eficaz. </a:t>
            </a:r>
            <a:endParaRPr b="0" lang="pt-BR" sz="1200" spc="-1" strike="noStrike">
              <a:latin typeface="Arial"/>
            </a:endParaRPr>
          </a:p>
          <a:p>
            <a:pPr>
              <a:lnSpc>
                <a:spcPct val="100000"/>
              </a:lnSpc>
              <a:spcBef>
                <a:spcPts val="360"/>
              </a:spcBef>
            </a:pPr>
            <a:endParaRPr b="0" lang="pt-BR" sz="1200" spc="-1" strike="noStrike">
              <a:latin typeface="Arial"/>
            </a:endParaRPr>
          </a:p>
          <a:p>
            <a:pPr marL="171360" indent="-171000">
              <a:lnSpc>
                <a:spcPct val="100000"/>
              </a:lnSpc>
              <a:spcBef>
                <a:spcPts val="360"/>
              </a:spcBef>
              <a:buClr>
                <a:srgbClr val="000000"/>
              </a:buClr>
              <a:buFont typeface="StarSymbol"/>
              <a:buChar char="-"/>
            </a:pPr>
            <a:r>
              <a:rPr b="0" lang="pt-BR" sz="1200" spc="-1" strike="noStrike">
                <a:solidFill>
                  <a:srgbClr val="000000"/>
                </a:solidFill>
                <a:latin typeface="Arial"/>
                <a:ea typeface="+mn-ea"/>
              </a:rPr>
              <a:t>considerar não apenas o elemento único, mas como a totalidade é percebida. </a:t>
            </a:r>
            <a:endParaRPr b="0" lang="pt-BR" sz="1200" spc="-1" strike="noStrike">
              <a:latin typeface="Arial"/>
            </a:endParaRPr>
          </a:p>
          <a:p>
            <a:pPr>
              <a:lnSpc>
                <a:spcPct val="100000"/>
              </a:lnSpc>
              <a:spcBef>
                <a:spcPts val="360"/>
              </a:spcBef>
            </a:pPr>
            <a:endParaRPr b="0" lang="pt-BR" sz="1200" spc="-1" strike="noStrike">
              <a:latin typeface="Arial"/>
            </a:endParaRPr>
          </a:p>
          <a:p>
            <a:pPr marL="171360" indent="-171000">
              <a:lnSpc>
                <a:spcPct val="100000"/>
              </a:lnSpc>
              <a:spcBef>
                <a:spcPts val="360"/>
              </a:spcBef>
              <a:buClr>
                <a:srgbClr val="000000"/>
              </a:buClr>
              <a:buFont typeface="StarSymbol"/>
              <a:buChar char="-"/>
            </a:pPr>
            <a:r>
              <a:rPr b="1" lang="pt-BR" sz="1200" spc="-1" strike="noStrike">
                <a:solidFill>
                  <a:srgbClr val="000000"/>
                </a:solidFill>
                <a:latin typeface="Arial"/>
                <a:ea typeface="+mn-ea"/>
              </a:rPr>
              <a:t>Teoria da Gestalt </a:t>
            </a:r>
            <a:r>
              <a:rPr b="0" lang="pt-BR" sz="1200" spc="-1" strike="noStrike">
                <a:solidFill>
                  <a:srgbClr val="000000"/>
                </a:solidFill>
                <a:latin typeface="Arial"/>
                <a:ea typeface="+mn-ea"/>
              </a:rPr>
              <a:t>como uma questão de percepção do todo. </a:t>
            </a:r>
            <a:endParaRPr b="0" lang="pt-BR" sz="1200" spc="-1" strike="noStrike">
              <a:latin typeface="Arial"/>
            </a:endParaRPr>
          </a:p>
          <a:p>
            <a:pPr>
              <a:lnSpc>
                <a:spcPct val="100000"/>
              </a:lnSpc>
              <a:spcBef>
                <a:spcPts val="360"/>
              </a:spcBef>
            </a:pPr>
            <a:endParaRPr b="0" lang="pt-BR" sz="1200" spc="-1" strike="noStrike">
              <a:latin typeface="Arial"/>
            </a:endParaRPr>
          </a:p>
          <a:p>
            <a:pPr marL="171360" indent="-171000">
              <a:lnSpc>
                <a:spcPct val="100000"/>
              </a:lnSpc>
              <a:spcBef>
                <a:spcPts val="360"/>
              </a:spcBef>
              <a:buClr>
                <a:srgbClr val="000000"/>
              </a:buClr>
              <a:buFont typeface="StarSymbol"/>
              <a:buChar char="-"/>
            </a:pPr>
            <a:r>
              <a:rPr b="0" lang="pt-BR" sz="1200" spc="-1" strike="noStrike">
                <a:solidFill>
                  <a:srgbClr val="000000"/>
                </a:solidFill>
                <a:latin typeface="Arial"/>
                <a:ea typeface="+mn-ea"/>
              </a:rPr>
              <a:t>Como designer é realmente importante entender como as pessoas percebem um projeto visual e tirar vantagem dessas regras. </a:t>
            </a:r>
            <a:endParaRPr b="0" lang="pt-BR" sz="1200" spc="-1" strike="noStrike">
              <a:latin typeface="Arial"/>
            </a:endParaRPr>
          </a:p>
          <a:p>
            <a:pPr>
              <a:lnSpc>
                <a:spcPct val="100000"/>
              </a:lnSpc>
              <a:spcBef>
                <a:spcPts val="360"/>
              </a:spcBef>
            </a:pPr>
            <a:endParaRPr b="0" lang="pt-BR" sz="1200" spc="-1" strike="noStrike">
              <a:latin typeface="Arial"/>
            </a:endParaRPr>
          </a:p>
          <a:p>
            <a:pPr>
              <a:lnSpc>
                <a:spcPct val="100000"/>
              </a:lnSpc>
            </a:pPr>
            <a:endParaRPr b="0" lang="pt-BR" sz="1200" spc="-1" strike="noStrike">
              <a:latin typeface="Arial"/>
            </a:endParaRPr>
          </a:p>
        </p:txBody>
      </p:sp>
      <p:sp>
        <p:nvSpPr>
          <p:cNvPr id="1291" name="TextShape 3"/>
          <p:cNvSpPr txBox="1"/>
          <p:nvPr/>
        </p:nvSpPr>
        <p:spPr>
          <a:xfrm>
            <a:off x="4021200" y="9721440"/>
            <a:ext cx="3075840" cy="511200"/>
          </a:xfrm>
          <a:prstGeom prst="rect">
            <a:avLst/>
          </a:prstGeom>
          <a:noFill/>
          <a:ln w="9360">
            <a:noFill/>
          </a:ln>
        </p:spPr>
        <p:txBody>
          <a:bodyPr lIns="99360" rIns="99360" tIns="49680" bIns="49680" anchor="b">
            <a:noAutofit/>
          </a:bodyPr>
          <a:p>
            <a:pPr algn="r">
              <a:lnSpc>
                <a:spcPct val="100000"/>
              </a:lnSpc>
            </a:pPr>
            <a:fld id="{235C5DC4-5EAD-4FBB-816A-61EB2D54F010}" type="slidenum">
              <a:rPr b="0" lang="pt-BR" sz="1300" spc="-1" strike="noStrike">
                <a:solidFill>
                  <a:srgbClr val="000000"/>
                </a:solidFill>
                <a:latin typeface="Arial"/>
                <a:ea typeface="+mn-ea"/>
              </a:rPr>
              <a:t>&lt;number&gt;</a:t>
            </a:fld>
            <a:endParaRPr b="0" lang="pt-BR" sz="13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49" name="PlaceHolder 2"/>
          <p:cNvSpPr>
            <a:spLocks noGrp="1"/>
          </p:cNvSpPr>
          <p:nvPr>
            <p:ph type="body"/>
          </p:nvPr>
        </p:nvSpPr>
        <p:spPr>
          <a:xfrm>
            <a:off x="609480" y="21607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50" name="PlaceHolder 3"/>
          <p:cNvSpPr>
            <a:spLocks noGrp="1"/>
          </p:cNvSpPr>
          <p:nvPr>
            <p:ph type="body"/>
          </p:nvPr>
        </p:nvSpPr>
        <p:spPr>
          <a:xfrm>
            <a:off x="609480" y="41875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52"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53"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54" name="PlaceHolder 4"/>
          <p:cNvSpPr>
            <a:spLocks noGrp="1"/>
          </p:cNvSpPr>
          <p:nvPr>
            <p:ph type="body"/>
          </p:nvPr>
        </p:nvSpPr>
        <p:spPr>
          <a:xfrm>
            <a:off x="6094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55" name="PlaceHolder 5"/>
          <p:cNvSpPr>
            <a:spLocks noGrp="1"/>
          </p:cNvSpPr>
          <p:nvPr>
            <p:ph type="body"/>
          </p:nvPr>
        </p:nvSpPr>
        <p:spPr>
          <a:xfrm>
            <a:off x="38620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57" name="PlaceHolder 2"/>
          <p:cNvSpPr>
            <a:spLocks noGrp="1"/>
          </p:cNvSpPr>
          <p:nvPr>
            <p:ph type="body"/>
          </p:nvPr>
        </p:nvSpPr>
        <p:spPr>
          <a:xfrm>
            <a:off x="60948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58" name="PlaceHolder 3"/>
          <p:cNvSpPr>
            <a:spLocks noGrp="1"/>
          </p:cNvSpPr>
          <p:nvPr>
            <p:ph type="body"/>
          </p:nvPr>
        </p:nvSpPr>
        <p:spPr>
          <a:xfrm>
            <a:off x="275580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59" name="PlaceHolder 4"/>
          <p:cNvSpPr>
            <a:spLocks noGrp="1"/>
          </p:cNvSpPr>
          <p:nvPr>
            <p:ph type="body"/>
          </p:nvPr>
        </p:nvSpPr>
        <p:spPr>
          <a:xfrm>
            <a:off x="490212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60" name="PlaceHolder 5"/>
          <p:cNvSpPr>
            <a:spLocks noGrp="1"/>
          </p:cNvSpPr>
          <p:nvPr>
            <p:ph type="body"/>
          </p:nvPr>
        </p:nvSpPr>
        <p:spPr>
          <a:xfrm>
            <a:off x="60948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61" name="PlaceHolder 6"/>
          <p:cNvSpPr>
            <a:spLocks noGrp="1"/>
          </p:cNvSpPr>
          <p:nvPr>
            <p:ph type="body"/>
          </p:nvPr>
        </p:nvSpPr>
        <p:spPr>
          <a:xfrm>
            <a:off x="275580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62" name="PlaceHolder 7"/>
          <p:cNvSpPr>
            <a:spLocks noGrp="1"/>
          </p:cNvSpPr>
          <p:nvPr>
            <p:ph type="body"/>
          </p:nvPr>
        </p:nvSpPr>
        <p:spPr>
          <a:xfrm>
            <a:off x="490212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80" name="PlaceHolder 2"/>
          <p:cNvSpPr>
            <a:spLocks noGrp="1"/>
          </p:cNvSpPr>
          <p:nvPr>
            <p:ph type="subTitle"/>
          </p:nvPr>
        </p:nvSpPr>
        <p:spPr>
          <a:xfrm>
            <a:off x="609480" y="2160720"/>
            <a:ext cx="6347520" cy="388044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82" name="PlaceHolder 2"/>
          <p:cNvSpPr>
            <a:spLocks noGrp="1"/>
          </p:cNvSpPr>
          <p:nvPr>
            <p:ph type="body"/>
          </p:nvPr>
        </p:nvSpPr>
        <p:spPr>
          <a:xfrm>
            <a:off x="609480" y="2160720"/>
            <a:ext cx="6347520" cy="388044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84" name="PlaceHolder 2"/>
          <p:cNvSpPr>
            <a:spLocks noGrp="1"/>
          </p:cNvSpPr>
          <p:nvPr>
            <p:ph type="body"/>
          </p:nvPr>
        </p:nvSpPr>
        <p:spPr>
          <a:xfrm>
            <a:off x="6094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85" name="PlaceHolder 3"/>
          <p:cNvSpPr>
            <a:spLocks noGrp="1"/>
          </p:cNvSpPr>
          <p:nvPr>
            <p:ph type="body"/>
          </p:nvPr>
        </p:nvSpPr>
        <p:spPr>
          <a:xfrm>
            <a:off x="38620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609480"/>
            <a:ext cx="6347520" cy="612216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89"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90" name="PlaceHolder 3"/>
          <p:cNvSpPr>
            <a:spLocks noGrp="1"/>
          </p:cNvSpPr>
          <p:nvPr>
            <p:ph type="body"/>
          </p:nvPr>
        </p:nvSpPr>
        <p:spPr>
          <a:xfrm>
            <a:off x="38620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91" name="PlaceHolder 4"/>
          <p:cNvSpPr>
            <a:spLocks noGrp="1"/>
          </p:cNvSpPr>
          <p:nvPr>
            <p:ph type="body"/>
          </p:nvPr>
        </p:nvSpPr>
        <p:spPr>
          <a:xfrm>
            <a:off x="6094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28" name="PlaceHolder 2"/>
          <p:cNvSpPr>
            <a:spLocks noGrp="1"/>
          </p:cNvSpPr>
          <p:nvPr>
            <p:ph type="subTitle"/>
          </p:nvPr>
        </p:nvSpPr>
        <p:spPr>
          <a:xfrm>
            <a:off x="609480" y="2160720"/>
            <a:ext cx="6347520" cy="388044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93" name="PlaceHolder 2"/>
          <p:cNvSpPr>
            <a:spLocks noGrp="1"/>
          </p:cNvSpPr>
          <p:nvPr>
            <p:ph type="body"/>
          </p:nvPr>
        </p:nvSpPr>
        <p:spPr>
          <a:xfrm>
            <a:off x="6094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94"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95" name="PlaceHolder 4"/>
          <p:cNvSpPr>
            <a:spLocks noGrp="1"/>
          </p:cNvSpPr>
          <p:nvPr>
            <p:ph type="body"/>
          </p:nvPr>
        </p:nvSpPr>
        <p:spPr>
          <a:xfrm>
            <a:off x="38620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97"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98"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99" name="PlaceHolder 4"/>
          <p:cNvSpPr>
            <a:spLocks noGrp="1"/>
          </p:cNvSpPr>
          <p:nvPr>
            <p:ph type="body"/>
          </p:nvPr>
        </p:nvSpPr>
        <p:spPr>
          <a:xfrm>
            <a:off x="609480" y="41875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01" name="PlaceHolder 2"/>
          <p:cNvSpPr>
            <a:spLocks noGrp="1"/>
          </p:cNvSpPr>
          <p:nvPr>
            <p:ph type="body"/>
          </p:nvPr>
        </p:nvSpPr>
        <p:spPr>
          <a:xfrm>
            <a:off x="609480" y="21607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02" name="PlaceHolder 3"/>
          <p:cNvSpPr>
            <a:spLocks noGrp="1"/>
          </p:cNvSpPr>
          <p:nvPr>
            <p:ph type="body"/>
          </p:nvPr>
        </p:nvSpPr>
        <p:spPr>
          <a:xfrm>
            <a:off x="609480" y="41875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04"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05"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06" name="PlaceHolder 4"/>
          <p:cNvSpPr>
            <a:spLocks noGrp="1"/>
          </p:cNvSpPr>
          <p:nvPr>
            <p:ph type="body"/>
          </p:nvPr>
        </p:nvSpPr>
        <p:spPr>
          <a:xfrm>
            <a:off x="6094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07" name="PlaceHolder 5"/>
          <p:cNvSpPr>
            <a:spLocks noGrp="1"/>
          </p:cNvSpPr>
          <p:nvPr>
            <p:ph type="body"/>
          </p:nvPr>
        </p:nvSpPr>
        <p:spPr>
          <a:xfrm>
            <a:off x="38620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09" name="PlaceHolder 2"/>
          <p:cNvSpPr>
            <a:spLocks noGrp="1"/>
          </p:cNvSpPr>
          <p:nvPr>
            <p:ph type="body"/>
          </p:nvPr>
        </p:nvSpPr>
        <p:spPr>
          <a:xfrm>
            <a:off x="60948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10" name="PlaceHolder 3"/>
          <p:cNvSpPr>
            <a:spLocks noGrp="1"/>
          </p:cNvSpPr>
          <p:nvPr>
            <p:ph type="body"/>
          </p:nvPr>
        </p:nvSpPr>
        <p:spPr>
          <a:xfrm>
            <a:off x="275580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11" name="PlaceHolder 4"/>
          <p:cNvSpPr>
            <a:spLocks noGrp="1"/>
          </p:cNvSpPr>
          <p:nvPr>
            <p:ph type="body"/>
          </p:nvPr>
        </p:nvSpPr>
        <p:spPr>
          <a:xfrm>
            <a:off x="490212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12" name="PlaceHolder 5"/>
          <p:cNvSpPr>
            <a:spLocks noGrp="1"/>
          </p:cNvSpPr>
          <p:nvPr>
            <p:ph type="body"/>
          </p:nvPr>
        </p:nvSpPr>
        <p:spPr>
          <a:xfrm>
            <a:off x="60948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13" name="PlaceHolder 6"/>
          <p:cNvSpPr>
            <a:spLocks noGrp="1"/>
          </p:cNvSpPr>
          <p:nvPr>
            <p:ph type="body"/>
          </p:nvPr>
        </p:nvSpPr>
        <p:spPr>
          <a:xfrm>
            <a:off x="275580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14" name="PlaceHolder 7"/>
          <p:cNvSpPr>
            <a:spLocks noGrp="1"/>
          </p:cNvSpPr>
          <p:nvPr>
            <p:ph type="body"/>
          </p:nvPr>
        </p:nvSpPr>
        <p:spPr>
          <a:xfrm>
            <a:off x="490212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32" name="PlaceHolder 2"/>
          <p:cNvSpPr>
            <a:spLocks noGrp="1"/>
          </p:cNvSpPr>
          <p:nvPr>
            <p:ph type="subTitle"/>
          </p:nvPr>
        </p:nvSpPr>
        <p:spPr>
          <a:xfrm>
            <a:off x="609480" y="2160720"/>
            <a:ext cx="6347520" cy="388044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34" name="PlaceHolder 2"/>
          <p:cNvSpPr>
            <a:spLocks noGrp="1"/>
          </p:cNvSpPr>
          <p:nvPr>
            <p:ph type="body"/>
          </p:nvPr>
        </p:nvSpPr>
        <p:spPr>
          <a:xfrm>
            <a:off x="609480" y="2160720"/>
            <a:ext cx="6347520" cy="388044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36" name="PlaceHolder 2"/>
          <p:cNvSpPr>
            <a:spLocks noGrp="1"/>
          </p:cNvSpPr>
          <p:nvPr>
            <p:ph type="body"/>
          </p:nvPr>
        </p:nvSpPr>
        <p:spPr>
          <a:xfrm>
            <a:off x="6094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37" name="PlaceHolder 3"/>
          <p:cNvSpPr>
            <a:spLocks noGrp="1"/>
          </p:cNvSpPr>
          <p:nvPr>
            <p:ph type="body"/>
          </p:nvPr>
        </p:nvSpPr>
        <p:spPr>
          <a:xfrm>
            <a:off x="38620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30" name="PlaceHolder 2"/>
          <p:cNvSpPr>
            <a:spLocks noGrp="1"/>
          </p:cNvSpPr>
          <p:nvPr>
            <p:ph type="body"/>
          </p:nvPr>
        </p:nvSpPr>
        <p:spPr>
          <a:xfrm>
            <a:off x="609480" y="2160720"/>
            <a:ext cx="6347520" cy="388044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609480" y="609480"/>
            <a:ext cx="6347520" cy="612216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41"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42" name="PlaceHolder 3"/>
          <p:cNvSpPr>
            <a:spLocks noGrp="1"/>
          </p:cNvSpPr>
          <p:nvPr>
            <p:ph type="body"/>
          </p:nvPr>
        </p:nvSpPr>
        <p:spPr>
          <a:xfrm>
            <a:off x="38620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43" name="PlaceHolder 4"/>
          <p:cNvSpPr>
            <a:spLocks noGrp="1"/>
          </p:cNvSpPr>
          <p:nvPr>
            <p:ph type="body"/>
          </p:nvPr>
        </p:nvSpPr>
        <p:spPr>
          <a:xfrm>
            <a:off x="6094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45" name="PlaceHolder 2"/>
          <p:cNvSpPr>
            <a:spLocks noGrp="1"/>
          </p:cNvSpPr>
          <p:nvPr>
            <p:ph type="body"/>
          </p:nvPr>
        </p:nvSpPr>
        <p:spPr>
          <a:xfrm>
            <a:off x="6094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46"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47" name="PlaceHolder 4"/>
          <p:cNvSpPr>
            <a:spLocks noGrp="1"/>
          </p:cNvSpPr>
          <p:nvPr>
            <p:ph type="body"/>
          </p:nvPr>
        </p:nvSpPr>
        <p:spPr>
          <a:xfrm>
            <a:off x="38620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49"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50"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51" name="PlaceHolder 4"/>
          <p:cNvSpPr>
            <a:spLocks noGrp="1"/>
          </p:cNvSpPr>
          <p:nvPr>
            <p:ph type="body"/>
          </p:nvPr>
        </p:nvSpPr>
        <p:spPr>
          <a:xfrm>
            <a:off x="609480" y="41875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53" name="PlaceHolder 2"/>
          <p:cNvSpPr>
            <a:spLocks noGrp="1"/>
          </p:cNvSpPr>
          <p:nvPr>
            <p:ph type="body"/>
          </p:nvPr>
        </p:nvSpPr>
        <p:spPr>
          <a:xfrm>
            <a:off x="609480" y="21607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54" name="PlaceHolder 3"/>
          <p:cNvSpPr>
            <a:spLocks noGrp="1"/>
          </p:cNvSpPr>
          <p:nvPr>
            <p:ph type="body"/>
          </p:nvPr>
        </p:nvSpPr>
        <p:spPr>
          <a:xfrm>
            <a:off x="609480" y="41875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56"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57"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58" name="PlaceHolder 4"/>
          <p:cNvSpPr>
            <a:spLocks noGrp="1"/>
          </p:cNvSpPr>
          <p:nvPr>
            <p:ph type="body"/>
          </p:nvPr>
        </p:nvSpPr>
        <p:spPr>
          <a:xfrm>
            <a:off x="6094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59" name="PlaceHolder 5"/>
          <p:cNvSpPr>
            <a:spLocks noGrp="1"/>
          </p:cNvSpPr>
          <p:nvPr>
            <p:ph type="body"/>
          </p:nvPr>
        </p:nvSpPr>
        <p:spPr>
          <a:xfrm>
            <a:off x="38620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61" name="PlaceHolder 2"/>
          <p:cNvSpPr>
            <a:spLocks noGrp="1"/>
          </p:cNvSpPr>
          <p:nvPr>
            <p:ph type="body"/>
          </p:nvPr>
        </p:nvSpPr>
        <p:spPr>
          <a:xfrm>
            <a:off x="60948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62" name="PlaceHolder 3"/>
          <p:cNvSpPr>
            <a:spLocks noGrp="1"/>
          </p:cNvSpPr>
          <p:nvPr>
            <p:ph type="body"/>
          </p:nvPr>
        </p:nvSpPr>
        <p:spPr>
          <a:xfrm>
            <a:off x="275580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63" name="PlaceHolder 4"/>
          <p:cNvSpPr>
            <a:spLocks noGrp="1"/>
          </p:cNvSpPr>
          <p:nvPr>
            <p:ph type="body"/>
          </p:nvPr>
        </p:nvSpPr>
        <p:spPr>
          <a:xfrm>
            <a:off x="490212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64" name="PlaceHolder 5"/>
          <p:cNvSpPr>
            <a:spLocks noGrp="1"/>
          </p:cNvSpPr>
          <p:nvPr>
            <p:ph type="body"/>
          </p:nvPr>
        </p:nvSpPr>
        <p:spPr>
          <a:xfrm>
            <a:off x="60948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65" name="PlaceHolder 6"/>
          <p:cNvSpPr>
            <a:spLocks noGrp="1"/>
          </p:cNvSpPr>
          <p:nvPr>
            <p:ph type="body"/>
          </p:nvPr>
        </p:nvSpPr>
        <p:spPr>
          <a:xfrm>
            <a:off x="275580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66" name="PlaceHolder 7"/>
          <p:cNvSpPr>
            <a:spLocks noGrp="1"/>
          </p:cNvSpPr>
          <p:nvPr>
            <p:ph type="body"/>
          </p:nvPr>
        </p:nvSpPr>
        <p:spPr>
          <a:xfrm>
            <a:off x="490212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85" name="PlaceHolder 2"/>
          <p:cNvSpPr>
            <a:spLocks noGrp="1"/>
          </p:cNvSpPr>
          <p:nvPr>
            <p:ph type="subTitle"/>
          </p:nvPr>
        </p:nvSpPr>
        <p:spPr>
          <a:xfrm>
            <a:off x="609480" y="2160720"/>
            <a:ext cx="6347520" cy="388044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87" name="PlaceHolder 2"/>
          <p:cNvSpPr>
            <a:spLocks noGrp="1"/>
          </p:cNvSpPr>
          <p:nvPr>
            <p:ph type="body"/>
          </p:nvPr>
        </p:nvSpPr>
        <p:spPr>
          <a:xfrm>
            <a:off x="609480" y="2160720"/>
            <a:ext cx="6347520" cy="388044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32" name="PlaceHolder 2"/>
          <p:cNvSpPr>
            <a:spLocks noGrp="1"/>
          </p:cNvSpPr>
          <p:nvPr>
            <p:ph type="body"/>
          </p:nvPr>
        </p:nvSpPr>
        <p:spPr>
          <a:xfrm>
            <a:off x="6094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33" name="PlaceHolder 3"/>
          <p:cNvSpPr>
            <a:spLocks noGrp="1"/>
          </p:cNvSpPr>
          <p:nvPr>
            <p:ph type="body"/>
          </p:nvPr>
        </p:nvSpPr>
        <p:spPr>
          <a:xfrm>
            <a:off x="38620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89" name="PlaceHolder 2"/>
          <p:cNvSpPr>
            <a:spLocks noGrp="1"/>
          </p:cNvSpPr>
          <p:nvPr>
            <p:ph type="body"/>
          </p:nvPr>
        </p:nvSpPr>
        <p:spPr>
          <a:xfrm>
            <a:off x="6094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90" name="PlaceHolder 3"/>
          <p:cNvSpPr>
            <a:spLocks noGrp="1"/>
          </p:cNvSpPr>
          <p:nvPr>
            <p:ph type="body"/>
          </p:nvPr>
        </p:nvSpPr>
        <p:spPr>
          <a:xfrm>
            <a:off x="38620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609480"/>
            <a:ext cx="6347520" cy="612216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94"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95" name="PlaceHolder 3"/>
          <p:cNvSpPr>
            <a:spLocks noGrp="1"/>
          </p:cNvSpPr>
          <p:nvPr>
            <p:ph type="body"/>
          </p:nvPr>
        </p:nvSpPr>
        <p:spPr>
          <a:xfrm>
            <a:off x="38620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96" name="PlaceHolder 4"/>
          <p:cNvSpPr>
            <a:spLocks noGrp="1"/>
          </p:cNvSpPr>
          <p:nvPr>
            <p:ph type="body"/>
          </p:nvPr>
        </p:nvSpPr>
        <p:spPr>
          <a:xfrm>
            <a:off x="6094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198" name="PlaceHolder 2"/>
          <p:cNvSpPr>
            <a:spLocks noGrp="1"/>
          </p:cNvSpPr>
          <p:nvPr>
            <p:ph type="body"/>
          </p:nvPr>
        </p:nvSpPr>
        <p:spPr>
          <a:xfrm>
            <a:off x="6094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199"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00" name="PlaceHolder 4"/>
          <p:cNvSpPr>
            <a:spLocks noGrp="1"/>
          </p:cNvSpPr>
          <p:nvPr>
            <p:ph type="body"/>
          </p:nvPr>
        </p:nvSpPr>
        <p:spPr>
          <a:xfrm>
            <a:off x="38620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202"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03"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04" name="PlaceHolder 4"/>
          <p:cNvSpPr>
            <a:spLocks noGrp="1"/>
          </p:cNvSpPr>
          <p:nvPr>
            <p:ph type="body"/>
          </p:nvPr>
        </p:nvSpPr>
        <p:spPr>
          <a:xfrm>
            <a:off x="609480" y="41875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206" name="PlaceHolder 2"/>
          <p:cNvSpPr>
            <a:spLocks noGrp="1"/>
          </p:cNvSpPr>
          <p:nvPr>
            <p:ph type="body"/>
          </p:nvPr>
        </p:nvSpPr>
        <p:spPr>
          <a:xfrm>
            <a:off x="609480" y="21607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07" name="PlaceHolder 3"/>
          <p:cNvSpPr>
            <a:spLocks noGrp="1"/>
          </p:cNvSpPr>
          <p:nvPr>
            <p:ph type="body"/>
          </p:nvPr>
        </p:nvSpPr>
        <p:spPr>
          <a:xfrm>
            <a:off x="609480" y="41875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209"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10"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11" name="PlaceHolder 4"/>
          <p:cNvSpPr>
            <a:spLocks noGrp="1"/>
          </p:cNvSpPr>
          <p:nvPr>
            <p:ph type="body"/>
          </p:nvPr>
        </p:nvSpPr>
        <p:spPr>
          <a:xfrm>
            <a:off x="6094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12" name="PlaceHolder 5"/>
          <p:cNvSpPr>
            <a:spLocks noGrp="1"/>
          </p:cNvSpPr>
          <p:nvPr>
            <p:ph type="body"/>
          </p:nvPr>
        </p:nvSpPr>
        <p:spPr>
          <a:xfrm>
            <a:off x="38620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214" name="PlaceHolder 2"/>
          <p:cNvSpPr>
            <a:spLocks noGrp="1"/>
          </p:cNvSpPr>
          <p:nvPr>
            <p:ph type="body"/>
          </p:nvPr>
        </p:nvSpPr>
        <p:spPr>
          <a:xfrm>
            <a:off x="60948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15" name="PlaceHolder 3"/>
          <p:cNvSpPr>
            <a:spLocks noGrp="1"/>
          </p:cNvSpPr>
          <p:nvPr>
            <p:ph type="body"/>
          </p:nvPr>
        </p:nvSpPr>
        <p:spPr>
          <a:xfrm>
            <a:off x="275580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16" name="PlaceHolder 4"/>
          <p:cNvSpPr>
            <a:spLocks noGrp="1"/>
          </p:cNvSpPr>
          <p:nvPr>
            <p:ph type="body"/>
          </p:nvPr>
        </p:nvSpPr>
        <p:spPr>
          <a:xfrm>
            <a:off x="4902120" y="21607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17" name="PlaceHolder 5"/>
          <p:cNvSpPr>
            <a:spLocks noGrp="1"/>
          </p:cNvSpPr>
          <p:nvPr>
            <p:ph type="body"/>
          </p:nvPr>
        </p:nvSpPr>
        <p:spPr>
          <a:xfrm>
            <a:off x="60948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18" name="PlaceHolder 6"/>
          <p:cNvSpPr>
            <a:spLocks noGrp="1"/>
          </p:cNvSpPr>
          <p:nvPr>
            <p:ph type="body"/>
          </p:nvPr>
        </p:nvSpPr>
        <p:spPr>
          <a:xfrm>
            <a:off x="275580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219" name="PlaceHolder 7"/>
          <p:cNvSpPr>
            <a:spLocks noGrp="1"/>
          </p:cNvSpPr>
          <p:nvPr>
            <p:ph type="body"/>
          </p:nvPr>
        </p:nvSpPr>
        <p:spPr>
          <a:xfrm>
            <a:off x="4902120" y="4187520"/>
            <a:ext cx="20437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 name="PlaceHolder 1"/>
          <p:cNvSpPr>
            <a:spLocks noGrp="1"/>
          </p:cNvSpPr>
          <p:nvPr>
            <p:ph type="subTitle"/>
          </p:nvPr>
        </p:nvSpPr>
        <p:spPr>
          <a:xfrm>
            <a:off x="609480" y="609480"/>
            <a:ext cx="6347520" cy="612216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37"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38" name="PlaceHolder 3"/>
          <p:cNvSpPr>
            <a:spLocks noGrp="1"/>
          </p:cNvSpPr>
          <p:nvPr>
            <p:ph type="body"/>
          </p:nvPr>
        </p:nvSpPr>
        <p:spPr>
          <a:xfrm>
            <a:off x="38620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39" name="PlaceHolder 4"/>
          <p:cNvSpPr>
            <a:spLocks noGrp="1"/>
          </p:cNvSpPr>
          <p:nvPr>
            <p:ph type="body"/>
          </p:nvPr>
        </p:nvSpPr>
        <p:spPr>
          <a:xfrm>
            <a:off x="6094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41" name="PlaceHolder 2"/>
          <p:cNvSpPr>
            <a:spLocks noGrp="1"/>
          </p:cNvSpPr>
          <p:nvPr>
            <p:ph type="body"/>
          </p:nvPr>
        </p:nvSpPr>
        <p:spPr>
          <a:xfrm>
            <a:off x="609480" y="2160720"/>
            <a:ext cx="3097440" cy="388044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42"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43" name="PlaceHolder 4"/>
          <p:cNvSpPr>
            <a:spLocks noGrp="1"/>
          </p:cNvSpPr>
          <p:nvPr>
            <p:ph type="body"/>
          </p:nvPr>
        </p:nvSpPr>
        <p:spPr>
          <a:xfrm>
            <a:off x="3862080" y="41875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609480"/>
            <a:ext cx="6347520" cy="1320480"/>
          </a:xfrm>
          <a:prstGeom prst="rect">
            <a:avLst/>
          </a:prstGeom>
        </p:spPr>
        <p:txBody>
          <a:bodyPr lIns="0" rIns="0" tIns="0" bIns="0" anchor="ctr">
            <a:spAutoFit/>
          </a:bodyPr>
          <a:p>
            <a:endParaRPr b="0" lang="pt-BR" sz="2400" spc="-1" strike="noStrike">
              <a:solidFill>
                <a:srgbClr val="000000"/>
              </a:solidFill>
              <a:latin typeface="Times New Roman"/>
            </a:endParaRPr>
          </a:p>
        </p:txBody>
      </p:sp>
      <p:sp>
        <p:nvSpPr>
          <p:cNvPr id="45" name="PlaceHolder 2"/>
          <p:cNvSpPr>
            <a:spLocks noGrp="1"/>
          </p:cNvSpPr>
          <p:nvPr>
            <p:ph type="body"/>
          </p:nvPr>
        </p:nvSpPr>
        <p:spPr>
          <a:xfrm>
            <a:off x="6094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46" name="PlaceHolder 3"/>
          <p:cNvSpPr>
            <a:spLocks noGrp="1"/>
          </p:cNvSpPr>
          <p:nvPr>
            <p:ph type="body"/>
          </p:nvPr>
        </p:nvSpPr>
        <p:spPr>
          <a:xfrm>
            <a:off x="3862080" y="2160720"/>
            <a:ext cx="3097440" cy="1850760"/>
          </a:xfrm>
          <a:prstGeom prst="rect">
            <a:avLst/>
          </a:prstGeom>
        </p:spPr>
        <p:txBody>
          <a:bodyPr lIns="0" rIns="0" tIns="0" bIns="0">
            <a:normAutofit/>
          </a:bodyPr>
          <a:p>
            <a:endParaRPr b="0" lang="pt-BR" sz="1800" spc="-1" strike="noStrike">
              <a:solidFill>
                <a:srgbClr val="404040"/>
              </a:solidFill>
              <a:latin typeface="Trebuchet MS"/>
            </a:endParaRPr>
          </a:p>
        </p:txBody>
      </p:sp>
      <p:sp>
        <p:nvSpPr>
          <p:cNvPr id="47" name="PlaceHolder 4"/>
          <p:cNvSpPr>
            <a:spLocks noGrp="1"/>
          </p:cNvSpPr>
          <p:nvPr>
            <p:ph type="body"/>
          </p:nvPr>
        </p:nvSpPr>
        <p:spPr>
          <a:xfrm>
            <a:off x="609480" y="4187520"/>
            <a:ext cx="6347520" cy="1850760"/>
          </a:xfrm>
          <a:prstGeom prst="rect">
            <a:avLst/>
          </a:prstGeom>
        </p:spPr>
        <p:txBody>
          <a:bodyPr lIns="0" rIns="0" tIns="0" bIns="0">
            <a:normAutofit/>
          </a:bodyPr>
          <a:p>
            <a:endParaRPr b="0" lang="pt-BR" sz="1800" spc="-1" strike="noStrike">
              <a:solidFill>
                <a:srgbClr val="404040"/>
              </a:solidFill>
              <a:latin typeface="Trebuchet M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8640" y="-8640"/>
            <a:ext cx="9169560" cy="6874920"/>
            <a:chOff x="-8640" y="-8640"/>
            <a:chExt cx="9169560" cy="6874920"/>
          </a:xfrm>
        </p:grpSpPr>
        <p:sp>
          <p:nvSpPr>
            <p:cNvPr id="1" name="CustomShape 2"/>
            <p:cNvSpPr/>
            <p:nvPr/>
          </p:nvSpPr>
          <p:spPr>
            <a:xfrm>
              <a:off x="-8640" y="4013280"/>
              <a:ext cx="456840" cy="2853000"/>
            </a:xfrm>
            <a:custGeom>
              <a:avLst/>
              <a:gdLst/>
              <a:ah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3"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4"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11" name="Group 12"/>
          <p:cNvGrpSpPr/>
          <p:nvPr/>
        </p:nvGrpSpPr>
        <p:grpSpPr>
          <a:xfrm>
            <a:off x="-8640" y="-8640"/>
            <a:ext cx="9169560" cy="6874920"/>
            <a:chOff x="-8640" y="-8640"/>
            <a:chExt cx="9169560" cy="6874920"/>
          </a:xfrm>
        </p:grpSpPr>
        <p:sp>
          <p:nvSpPr>
            <p:cNvPr id="12" name="Line 1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13" name="Line 1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14" name="CustomShape 1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CustomShape 1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2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 name="CustomShape 2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 name="CustomShape 22"/>
            <p:cNvSpPr/>
            <p:nvPr/>
          </p:nvSpPr>
          <p:spPr>
            <a:xfrm>
              <a:off x="-8640" y="-8640"/>
              <a:ext cx="863280" cy="5697720"/>
            </a:xfrm>
            <a:custGeom>
              <a:avLst/>
              <a:gdLst/>
              <a:ah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2" name="PlaceHolder 23"/>
          <p:cNvSpPr>
            <a:spLocks noGrp="1"/>
          </p:cNvSpPr>
          <p:nvPr>
            <p:ph type="title"/>
          </p:nvPr>
        </p:nvSpPr>
        <p:spPr>
          <a:xfrm>
            <a:off x="1130760" y="2404440"/>
            <a:ext cx="5826240" cy="1645920"/>
          </a:xfrm>
          <a:prstGeom prst="rect">
            <a:avLst/>
          </a:prstGeom>
        </p:spPr>
        <p:txBody>
          <a:bodyPr anchor="b">
            <a:noAutofit/>
          </a:bodyPr>
          <a:p>
            <a:pPr algn="r">
              <a:lnSpc>
                <a:spcPct val="100000"/>
              </a:lnSpc>
            </a:pPr>
            <a:r>
              <a:rPr b="0" lang="pt-BR" sz="5400" spc="-1" strike="noStrike">
                <a:solidFill>
                  <a:srgbClr val="90c226"/>
                </a:solidFill>
                <a:latin typeface="Trebuchet MS"/>
              </a:rPr>
              <a:t>Clique para editar estilo do título mestre</a:t>
            </a:r>
            <a:endParaRPr b="0" lang="pt-BR" sz="5400" spc="-1" strike="noStrike">
              <a:solidFill>
                <a:srgbClr val="000000"/>
              </a:solidFill>
              <a:latin typeface="Times New Roman"/>
            </a:endParaRPr>
          </a:p>
        </p:txBody>
      </p:sp>
      <p:sp>
        <p:nvSpPr>
          <p:cNvPr id="23" name="PlaceHolder 24"/>
          <p:cNvSpPr>
            <a:spLocks noGrp="1"/>
          </p:cNvSpPr>
          <p:nvPr>
            <p:ph type="dt"/>
          </p:nvPr>
        </p:nvSpPr>
        <p:spPr>
          <a:xfrm>
            <a:off x="5405400" y="6041520"/>
            <a:ext cx="683640" cy="364680"/>
          </a:xfrm>
          <a:prstGeom prst="rect">
            <a:avLst/>
          </a:prstGeom>
        </p:spPr>
        <p:txBody>
          <a:bodyPr anchor="ctr">
            <a:noAutofit/>
          </a:bodyPr>
          <a:p>
            <a:endParaRPr b="0" lang="pt-BR" sz="2400" spc="-1" strike="noStrike">
              <a:latin typeface="Times New Roman"/>
            </a:endParaRPr>
          </a:p>
        </p:txBody>
      </p:sp>
      <p:sp>
        <p:nvSpPr>
          <p:cNvPr id="24" name="PlaceHolder 25"/>
          <p:cNvSpPr>
            <a:spLocks noGrp="1"/>
          </p:cNvSpPr>
          <p:nvPr>
            <p:ph type="ftr"/>
          </p:nvPr>
        </p:nvSpPr>
        <p:spPr>
          <a:xfrm>
            <a:off x="609480" y="6041520"/>
            <a:ext cx="4622760" cy="364680"/>
          </a:xfrm>
          <a:prstGeom prst="rect">
            <a:avLst/>
          </a:prstGeom>
        </p:spPr>
        <p:txBody>
          <a:bodyPr anchor="ctr">
            <a:noAutofit/>
          </a:bodyPr>
          <a:p>
            <a:endParaRPr b="0" lang="pt-BR" sz="2400" spc="-1" strike="noStrike">
              <a:latin typeface="Times New Roman"/>
            </a:endParaRPr>
          </a:p>
        </p:txBody>
      </p:sp>
      <p:sp>
        <p:nvSpPr>
          <p:cNvPr id="25" name="PlaceHolder 26"/>
          <p:cNvSpPr>
            <a:spLocks noGrp="1"/>
          </p:cNvSpPr>
          <p:nvPr>
            <p:ph type="sldNum"/>
          </p:nvPr>
        </p:nvSpPr>
        <p:spPr>
          <a:xfrm>
            <a:off x="6444720" y="6041520"/>
            <a:ext cx="512280" cy="364680"/>
          </a:xfrm>
          <a:prstGeom prst="rect">
            <a:avLst/>
          </a:prstGeom>
        </p:spPr>
        <p:txBody>
          <a:bodyPr anchor="ctr">
            <a:noAutofit/>
          </a:bodyPr>
          <a:p>
            <a:pPr algn="r">
              <a:lnSpc>
                <a:spcPct val="100000"/>
              </a:lnSpc>
            </a:pPr>
            <a:fld id="{55584CF7-CE5F-4768-8401-344F87422D4F}" type="slidenum">
              <a:rPr b="1" lang="pt-BR" sz="900" spc="-1" strike="noStrike">
                <a:solidFill>
                  <a:srgbClr val="90c226"/>
                </a:solidFill>
                <a:latin typeface="Times New Roman"/>
              </a:rPr>
              <a:t>&lt;number&gt;</a:t>
            </a:fld>
            <a:endParaRPr b="0" lang="pt-BR" sz="900" spc="-1" strike="noStrike">
              <a:latin typeface="Times New Roman"/>
            </a:endParaRPr>
          </a:p>
        </p:txBody>
      </p:sp>
      <p:sp>
        <p:nvSpPr>
          <p:cNvPr id="26" name="PlaceHolder 2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1800" spc="-1" strike="noStrike">
                <a:solidFill>
                  <a:srgbClr val="404040"/>
                </a:solidFill>
                <a:latin typeface="Trebuchet MS"/>
              </a:rPr>
              <a:t>Click to edit the outline text format</a:t>
            </a:r>
            <a:endParaRPr b="0" lang="pt-BR" sz="1800" spc="-1" strike="noStrike">
              <a:solidFill>
                <a:srgbClr val="404040"/>
              </a:solidFill>
              <a:latin typeface="Trebuchet MS"/>
            </a:endParaRPr>
          </a:p>
          <a:p>
            <a:pPr lvl="1" marL="864000" indent="-324000">
              <a:spcBef>
                <a:spcPts val="1134"/>
              </a:spcBef>
              <a:buClr>
                <a:srgbClr val="000000"/>
              </a:buClr>
              <a:buSzPct val="75000"/>
              <a:buFont typeface="Symbol" charset="2"/>
              <a:buChar char=""/>
            </a:pPr>
            <a:r>
              <a:rPr b="0" lang="pt-BR" sz="1400" spc="-1" strike="noStrike">
                <a:solidFill>
                  <a:srgbClr val="404040"/>
                </a:solidFill>
                <a:latin typeface="Trebuchet MS"/>
              </a:rPr>
              <a:t>Second Outline Level</a:t>
            </a:r>
            <a:endParaRPr b="0" lang="pt-BR" sz="1400" spc="-1" strike="noStrike">
              <a:solidFill>
                <a:srgbClr val="404040"/>
              </a:solidFill>
              <a:latin typeface="Trebuchet MS"/>
            </a:endParaRPr>
          </a:p>
          <a:p>
            <a:pPr lvl="2" marL="1296000" indent="-288000">
              <a:spcBef>
                <a:spcPts val="850"/>
              </a:spcBef>
              <a:buClr>
                <a:srgbClr val="000000"/>
              </a:buClr>
              <a:buSzPct val="45000"/>
              <a:buFont typeface="Wingdings" charset="2"/>
              <a:buChar char=""/>
            </a:pPr>
            <a:r>
              <a:rPr b="0" lang="pt-BR" sz="1200" spc="-1" strike="noStrike">
                <a:solidFill>
                  <a:srgbClr val="404040"/>
                </a:solidFill>
                <a:latin typeface="Trebuchet MS"/>
              </a:rPr>
              <a:t>Third Outline Level</a:t>
            </a:r>
            <a:endParaRPr b="0" lang="pt-BR" sz="1200" spc="-1" strike="noStrike">
              <a:solidFill>
                <a:srgbClr val="404040"/>
              </a:solidFill>
              <a:latin typeface="Trebuchet MS"/>
            </a:endParaRPr>
          </a:p>
          <a:p>
            <a:pPr lvl="3" marL="1728000" indent="-216000">
              <a:spcBef>
                <a:spcPts val="567"/>
              </a:spcBef>
              <a:buClr>
                <a:srgbClr val="000000"/>
              </a:buClr>
              <a:buSzPct val="75000"/>
              <a:buFont typeface="Symbol" charset="2"/>
              <a:buChar char=""/>
            </a:pPr>
            <a:r>
              <a:rPr b="0" lang="pt-BR" sz="1200" spc="-1" strike="noStrike">
                <a:solidFill>
                  <a:srgbClr val="404040"/>
                </a:solidFill>
                <a:latin typeface="Trebuchet MS"/>
              </a:rPr>
              <a:t>Fourth Outline Level</a:t>
            </a:r>
            <a:endParaRPr b="0" lang="pt-BR" sz="1200" spc="-1" strike="noStrike">
              <a:solidFill>
                <a:srgbClr val="404040"/>
              </a:solidFill>
              <a:latin typeface="Trebuchet MS"/>
            </a:endParaRPr>
          </a:p>
          <a:p>
            <a:pPr lvl="4" marL="2160000" indent="-216000">
              <a:spcBef>
                <a:spcPts val="283"/>
              </a:spcBef>
              <a:buClr>
                <a:srgbClr val="000000"/>
              </a:buClr>
              <a:buSzPct val="45000"/>
              <a:buFont typeface="Wingdings" charset="2"/>
              <a:buChar char=""/>
            </a:pPr>
            <a:r>
              <a:rPr b="0" lang="pt-BR" sz="2000" spc="-1" strike="noStrike">
                <a:solidFill>
                  <a:srgbClr val="404040"/>
                </a:solidFill>
                <a:latin typeface="Trebuchet MS"/>
              </a:rPr>
              <a:t>Fifth Outline Level</a:t>
            </a:r>
            <a:endParaRPr b="0" lang="pt-BR" sz="2000" spc="-1" strike="noStrike">
              <a:solidFill>
                <a:srgbClr val="404040"/>
              </a:solidFill>
              <a:latin typeface="Trebuchet MS"/>
            </a:endParaRPr>
          </a:p>
          <a:p>
            <a:pPr lvl="5" marL="2592000" indent="-216000">
              <a:spcBef>
                <a:spcPts val="283"/>
              </a:spcBef>
              <a:buClr>
                <a:srgbClr val="000000"/>
              </a:buClr>
              <a:buSzPct val="45000"/>
              <a:buFont typeface="Wingdings" charset="2"/>
              <a:buChar char=""/>
            </a:pPr>
            <a:r>
              <a:rPr b="0" lang="pt-BR" sz="2000" spc="-1" strike="noStrike">
                <a:solidFill>
                  <a:srgbClr val="404040"/>
                </a:solidFill>
                <a:latin typeface="Trebuchet MS"/>
              </a:rPr>
              <a:t>Sixth Outline Level</a:t>
            </a:r>
            <a:endParaRPr b="0" lang="pt-BR" sz="2000" spc="-1" strike="noStrike">
              <a:solidFill>
                <a:srgbClr val="404040"/>
              </a:solidFill>
              <a:latin typeface="Trebuchet MS"/>
            </a:endParaRPr>
          </a:p>
          <a:p>
            <a:pPr lvl="6" marL="3024000" indent="-216000">
              <a:spcBef>
                <a:spcPts val="283"/>
              </a:spcBef>
              <a:buClr>
                <a:srgbClr val="000000"/>
              </a:buClr>
              <a:buSzPct val="45000"/>
              <a:buFont typeface="Wingdings" charset="2"/>
              <a:buChar char=""/>
            </a:pPr>
            <a:r>
              <a:rPr b="0" lang="pt-BR" sz="2000" spc="-1" strike="noStrike">
                <a:solidFill>
                  <a:srgbClr val="404040"/>
                </a:solidFill>
                <a:latin typeface="Trebuchet MS"/>
              </a:rPr>
              <a:t>Seventh Outline Level</a:t>
            </a:r>
            <a:endParaRPr b="0" lang="pt-BR" sz="2000" spc="-1" strike="noStrike">
              <a:solidFill>
                <a:srgbClr val="404040"/>
              </a:solidFill>
              <a:latin typeface="Trebuchet MS"/>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3" name="Group 1"/>
          <p:cNvGrpSpPr/>
          <p:nvPr/>
        </p:nvGrpSpPr>
        <p:grpSpPr>
          <a:xfrm>
            <a:off x="-8640" y="-8640"/>
            <a:ext cx="9169560" cy="6874920"/>
            <a:chOff x="-8640" y="-8640"/>
            <a:chExt cx="9169560" cy="6874920"/>
          </a:xfrm>
        </p:grpSpPr>
        <p:sp>
          <p:nvSpPr>
            <p:cNvPr id="64" name="CustomShape 2"/>
            <p:cNvSpPr/>
            <p:nvPr/>
          </p:nvSpPr>
          <p:spPr>
            <a:xfrm>
              <a:off x="-8640" y="4013280"/>
              <a:ext cx="456840" cy="2853000"/>
            </a:xfrm>
            <a:custGeom>
              <a:avLst/>
              <a:gdLst/>
              <a:ah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66"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67"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0"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74" name="PlaceHolder 12"/>
          <p:cNvSpPr>
            <a:spLocks noGrp="1"/>
          </p:cNvSpPr>
          <p:nvPr>
            <p:ph type="title"/>
          </p:nvPr>
        </p:nvSpPr>
        <p:spPr>
          <a:xfrm>
            <a:off x="609480" y="609480"/>
            <a:ext cx="6347520" cy="1320480"/>
          </a:xfrm>
          <a:prstGeom prst="rect">
            <a:avLst/>
          </a:prstGeom>
        </p:spPr>
        <p:txBody>
          <a:bodyPr>
            <a:noAutofit/>
          </a:bodyPr>
          <a:p>
            <a:pPr>
              <a:lnSpc>
                <a:spcPct val="100000"/>
              </a:lnSpc>
            </a:pPr>
            <a:r>
              <a:rPr b="0" lang="pt-BR" sz="3600" spc="-1" strike="noStrike">
                <a:solidFill>
                  <a:srgbClr val="90c226"/>
                </a:solidFill>
                <a:latin typeface="Trebuchet MS"/>
              </a:rPr>
              <a:t>Clique para editar estilo do título mestre</a:t>
            </a:r>
            <a:endParaRPr b="0" lang="pt-BR" sz="3600" spc="-1" strike="noStrike">
              <a:solidFill>
                <a:srgbClr val="000000"/>
              </a:solidFill>
              <a:latin typeface="Times New Roman"/>
            </a:endParaRPr>
          </a:p>
        </p:txBody>
      </p:sp>
      <p:sp>
        <p:nvSpPr>
          <p:cNvPr id="75" name="PlaceHolder 13"/>
          <p:cNvSpPr>
            <a:spLocks noGrp="1"/>
          </p:cNvSpPr>
          <p:nvPr>
            <p:ph type="body"/>
          </p:nvPr>
        </p:nvSpPr>
        <p:spPr>
          <a:xfrm>
            <a:off x="609480" y="2160720"/>
            <a:ext cx="6347520" cy="3880440"/>
          </a:xfrm>
          <a:prstGeom prst="rect">
            <a:avLst/>
          </a:prstGeom>
        </p:spPr>
        <p:txBody>
          <a:bodyPr>
            <a:noAutofit/>
          </a:bodyPr>
          <a:p>
            <a:pPr marL="343080" indent="-342720">
              <a:lnSpc>
                <a:spcPct val="100000"/>
              </a:lnSpc>
              <a:spcBef>
                <a:spcPts val="1001"/>
              </a:spcBef>
              <a:buClr>
                <a:srgbClr val="90c226"/>
              </a:buClr>
              <a:buSzPct val="80000"/>
              <a:buFont typeface="Wingdings 3" charset="2"/>
              <a:buChar char=""/>
            </a:pPr>
            <a:r>
              <a:rPr b="0" lang="pt-BR" sz="1800" spc="-1" strike="noStrike">
                <a:solidFill>
                  <a:srgbClr val="404040"/>
                </a:solidFill>
                <a:latin typeface="Trebuchet MS"/>
              </a:rPr>
              <a:t>Clique para editar os estilos de texto mestres</a:t>
            </a:r>
            <a:endParaRPr b="0" lang="pt-BR" sz="1800" spc="-1" strike="noStrike">
              <a:solidFill>
                <a:srgbClr val="404040"/>
              </a:solidFill>
              <a:latin typeface="Trebuchet MS"/>
            </a:endParaRPr>
          </a:p>
          <a:p>
            <a:pPr lvl="1" marL="743040" indent="-285480">
              <a:lnSpc>
                <a:spcPct val="100000"/>
              </a:lnSpc>
              <a:spcBef>
                <a:spcPts val="1001"/>
              </a:spcBef>
              <a:buClr>
                <a:srgbClr val="90c226"/>
              </a:buClr>
              <a:buSzPct val="80000"/>
              <a:buFont typeface="Wingdings 3" charset="2"/>
              <a:buChar char=""/>
            </a:pPr>
            <a:r>
              <a:rPr b="0" lang="pt-BR" sz="1600" spc="-1" strike="noStrike">
                <a:solidFill>
                  <a:srgbClr val="404040"/>
                </a:solidFill>
                <a:latin typeface="Trebuchet MS"/>
              </a:rPr>
              <a:t>Segundo nível</a:t>
            </a:r>
            <a:endParaRPr b="0" lang="pt-BR" sz="1600" spc="-1" strike="noStrike">
              <a:solidFill>
                <a:srgbClr val="404040"/>
              </a:solidFill>
              <a:latin typeface="Trebuchet MS"/>
            </a:endParaRPr>
          </a:p>
          <a:p>
            <a:pPr lvl="2" marL="1143000" indent="-228240">
              <a:lnSpc>
                <a:spcPct val="100000"/>
              </a:lnSpc>
              <a:spcBef>
                <a:spcPts val="1001"/>
              </a:spcBef>
              <a:buClr>
                <a:srgbClr val="90c226"/>
              </a:buClr>
              <a:buSzPct val="80000"/>
              <a:buFont typeface="Wingdings 3" charset="2"/>
              <a:buChar char=""/>
            </a:pPr>
            <a:r>
              <a:rPr b="0" lang="pt-BR" sz="1400" spc="-1" strike="noStrike">
                <a:solidFill>
                  <a:srgbClr val="404040"/>
                </a:solidFill>
                <a:latin typeface="Trebuchet MS"/>
              </a:rPr>
              <a:t>Terceiro nível</a:t>
            </a:r>
            <a:endParaRPr b="0" lang="pt-BR" sz="1400" spc="-1" strike="noStrike">
              <a:solidFill>
                <a:srgbClr val="404040"/>
              </a:solidFill>
              <a:latin typeface="Trebuchet MS"/>
            </a:endParaRPr>
          </a:p>
          <a:p>
            <a:pPr lvl="3" marL="1600200" indent="-228240">
              <a:lnSpc>
                <a:spcPct val="100000"/>
              </a:lnSpc>
              <a:spcBef>
                <a:spcPts val="1001"/>
              </a:spcBef>
              <a:buClr>
                <a:srgbClr val="90c226"/>
              </a:buClr>
              <a:buSzPct val="80000"/>
              <a:buFont typeface="Wingdings 3" charset="2"/>
              <a:buChar char=""/>
            </a:pPr>
            <a:r>
              <a:rPr b="0" lang="pt-BR" sz="1200" spc="-1" strike="noStrike">
                <a:solidFill>
                  <a:srgbClr val="404040"/>
                </a:solidFill>
                <a:latin typeface="Trebuchet MS"/>
              </a:rPr>
              <a:t>Quarto nível</a:t>
            </a:r>
            <a:endParaRPr b="0" lang="pt-BR" sz="1200" spc="-1" strike="noStrike">
              <a:solidFill>
                <a:srgbClr val="404040"/>
              </a:solidFill>
              <a:latin typeface="Trebuchet MS"/>
            </a:endParaRPr>
          </a:p>
          <a:p>
            <a:pPr lvl="4" marL="2057400" indent="-228240">
              <a:lnSpc>
                <a:spcPct val="100000"/>
              </a:lnSpc>
              <a:spcBef>
                <a:spcPts val="1001"/>
              </a:spcBef>
              <a:buClr>
                <a:srgbClr val="90c226"/>
              </a:buClr>
              <a:buSzPct val="80000"/>
              <a:buFont typeface="Wingdings 3" charset="2"/>
              <a:buChar char=""/>
            </a:pPr>
            <a:r>
              <a:rPr b="0" lang="pt-BR" sz="1200" spc="-1" strike="noStrike">
                <a:solidFill>
                  <a:srgbClr val="404040"/>
                </a:solidFill>
                <a:latin typeface="Trebuchet MS"/>
              </a:rPr>
              <a:t>Quinto nível</a:t>
            </a:r>
            <a:endParaRPr b="0" lang="pt-BR" sz="1200" spc="-1" strike="noStrike">
              <a:solidFill>
                <a:srgbClr val="404040"/>
              </a:solidFill>
              <a:latin typeface="Trebuchet MS"/>
            </a:endParaRPr>
          </a:p>
        </p:txBody>
      </p:sp>
      <p:sp>
        <p:nvSpPr>
          <p:cNvPr id="76" name="PlaceHolder 14"/>
          <p:cNvSpPr>
            <a:spLocks noGrp="1"/>
          </p:cNvSpPr>
          <p:nvPr>
            <p:ph type="dt"/>
          </p:nvPr>
        </p:nvSpPr>
        <p:spPr>
          <a:xfrm>
            <a:off x="5405400" y="6041520"/>
            <a:ext cx="683640" cy="364680"/>
          </a:xfrm>
          <a:prstGeom prst="rect">
            <a:avLst/>
          </a:prstGeom>
        </p:spPr>
        <p:txBody>
          <a:bodyPr anchor="ctr">
            <a:noAutofit/>
          </a:bodyPr>
          <a:p>
            <a:endParaRPr b="0" lang="pt-BR" sz="2400" spc="-1" strike="noStrike">
              <a:latin typeface="Times New Roman"/>
            </a:endParaRPr>
          </a:p>
        </p:txBody>
      </p:sp>
      <p:sp>
        <p:nvSpPr>
          <p:cNvPr id="77" name="PlaceHolder 15"/>
          <p:cNvSpPr>
            <a:spLocks noGrp="1"/>
          </p:cNvSpPr>
          <p:nvPr>
            <p:ph type="ftr"/>
          </p:nvPr>
        </p:nvSpPr>
        <p:spPr>
          <a:xfrm>
            <a:off x="609480" y="6041520"/>
            <a:ext cx="4622760" cy="364680"/>
          </a:xfrm>
          <a:prstGeom prst="rect">
            <a:avLst/>
          </a:prstGeom>
        </p:spPr>
        <p:txBody>
          <a:bodyPr anchor="ctr">
            <a:noAutofit/>
          </a:bodyPr>
          <a:p>
            <a:endParaRPr b="0" lang="pt-BR" sz="2400" spc="-1" strike="noStrike">
              <a:latin typeface="Times New Roman"/>
            </a:endParaRPr>
          </a:p>
        </p:txBody>
      </p:sp>
      <p:sp>
        <p:nvSpPr>
          <p:cNvPr id="78" name="PlaceHolder 16"/>
          <p:cNvSpPr>
            <a:spLocks noGrp="1"/>
          </p:cNvSpPr>
          <p:nvPr>
            <p:ph type="sldNum"/>
          </p:nvPr>
        </p:nvSpPr>
        <p:spPr>
          <a:xfrm>
            <a:off x="6444720" y="6041520"/>
            <a:ext cx="512280" cy="364680"/>
          </a:xfrm>
          <a:prstGeom prst="rect">
            <a:avLst/>
          </a:prstGeom>
        </p:spPr>
        <p:txBody>
          <a:bodyPr anchor="ctr">
            <a:noAutofit/>
          </a:bodyPr>
          <a:p>
            <a:pPr algn="r">
              <a:lnSpc>
                <a:spcPct val="100000"/>
              </a:lnSpc>
            </a:pPr>
            <a:fld id="{2440E3E5-5CA4-4B0F-914E-D6C11383010C}" type="slidenum">
              <a:rPr b="1" lang="pt-BR" sz="900" spc="-1" strike="noStrike">
                <a:solidFill>
                  <a:srgbClr val="90c226"/>
                </a:solidFill>
                <a:latin typeface="Times New Roman"/>
              </a:rPr>
              <a:t>&lt;number&gt;</a:t>
            </a:fld>
            <a:endParaRPr b="0" lang="pt-BR"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5" name="Group 1"/>
          <p:cNvGrpSpPr/>
          <p:nvPr/>
        </p:nvGrpSpPr>
        <p:grpSpPr>
          <a:xfrm>
            <a:off x="-8640" y="-8640"/>
            <a:ext cx="9169560" cy="6874920"/>
            <a:chOff x="-8640" y="-8640"/>
            <a:chExt cx="9169560" cy="6874920"/>
          </a:xfrm>
        </p:grpSpPr>
        <p:sp>
          <p:nvSpPr>
            <p:cNvPr id="116" name="CustomShape 2"/>
            <p:cNvSpPr/>
            <p:nvPr/>
          </p:nvSpPr>
          <p:spPr>
            <a:xfrm>
              <a:off x="-8640" y="4013280"/>
              <a:ext cx="456840" cy="2853000"/>
            </a:xfrm>
            <a:custGeom>
              <a:avLst/>
              <a:gdLst/>
              <a:ah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7"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118"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119"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0"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1"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2"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3"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4"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5"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26" name="PlaceHolder 12"/>
          <p:cNvSpPr>
            <a:spLocks noGrp="1"/>
          </p:cNvSpPr>
          <p:nvPr>
            <p:ph type="title"/>
          </p:nvPr>
        </p:nvSpPr>
        <p:spPr>
          <a:xfrm>
            <a:off x="609480" y="609480"/>
            <a:ext cx="6347520" cy="1320480"/>
          </a:xfrm>
          <a:prstGeom prst="rect">
            <a:avLst/>
          </a:prstGeom>
        </p:spPr>
        <p:txBody>
          <a:bodyPr>
            <a:noAutofit/>
          </a:bodyPr>
          <a:p>
            <a:pPr>
              <a:lnSpc>
                <a:spcPct val="100000"/>
              </a:lnSpc>
            </a:pPr>
            <a:r>
              <a:rPr b="0" lang="pt-BR" sz="3600" spc="-1" strike="noStrike">
                <a:solidFill>
                  <a:srgbClr val="90c226"/>
                </a:solidFill>
                <a:latin typeface="Trebuchet MS"/>
              </a:rPr>
              <a:t>Clique para editar estilo do título mestre</a:t>
            </a:r>
            <a:endParaRPr b="0" lang="pt-BR" sz="3600" spc="-1" strike="noStrike">
              <a:solidFill>
                <a:srgbClr val="000000"/>
              </a:solidFill>
              <a:latin typeface="Times New Roman"/>
            </a:endParaRPr>
          </a:p>
        </p:txBody>
      </p:sp>
      <p:sp>
        <p:nvSpPr>
          <p:cNvPr id="127" name="PlaceHolder 13"/>
          <p:cNvSpPr>
            <a:spLocks noGrp="1"/>
          </p:cNvSpPr>
          <p:nvPr>
            <p:ph type="dt"/>
          </p:nvPr>
        </p:nvSpPr>
        <p:spPr>
          <a:xfrm>
            <a:off x="5405400" y="6041520"/>
            <a:ext cx="683640" cy="364680"/>
          </a:xfrm>
          <a:prstGeom prst="rect">
            <a:avLst/>
          </a:prstGeom>
        </p:spPr>
        <p:txBody>
          <a:bodyPr anchor="ctr">
            <a:noAutofit/>
          </a:bodyPr>
          <a:p>
            <a:endParaRPr b="0" lang="pt-BR" sz="2400" spc="-1" strike="noStrike">
              <a:latin typeface="Times New Roman"/>
            </a:endParaRPr>
          </a:p>
        </p:txBody>
      </p:sp>
      <p:sp>
        <p:nvSpPr>
          <p:cNvPr id="128" name="PlaceHolder 14"/>
          <p:cNvSpPr>
            <a:spLocks noGrp="1"/>
          </p:cNvSpPr>
          <p:nvPr>
            <p:ph type="ftr"/>
          </p:nvPr>
        </p:nvSpPr>
        <p:spPr>
          <a:xfrm>
            <a:off x="609480" y="6041520"/>
            <a:ext cx="4622760" cy="364680"/>
          </a:xfrm>
          <a:prstGeom prst="rect">
            <a:avLst/>
          </a:prstGeom>
        </p:spPr>
        <p:txBody>
          <a:bodyPr anchor="ctr">
            <a:noAutofit/>
          </a:bodyPr>
          <a:p>
            <a:endParaRPr b="0" lang="pt-BR" sz="2400" spc="-1" strike="noStrike">
              <a:latin typeface="Times New Roman"/>
            </a:endParaRPr>
          </a:p>
        </p:txBody>
      </p:sp>
      <p:sp>
        <p:nvSpPr>
          <p:cNvPr id="129" name="PlaceHolder 15"/>
          <p:cNvSpPr>
            <a:spLocks noGrp="1"/>
          </p:cNvSpPr>
          <p:nvPr>
            <p:ph type="sldNum"/>
          </p:nvPr>
        </p:nvSpPr>
        <p:spPr>
          <a:xfrm>
            <a:off x="6444720" y="6041520"/>
            <a:ext cx="512280" cy="364680"/>
          </a:xfrm>
          <a:prstGeom prst="rect">
            <a:avLst/>
          </a:prstGeom>
        </p:spPr>
        <p:txBody>
          <a:bodyPr anchor="ctr">
            <a:noAutofit/>
          </a:bodyPr>
          <a:p>
            <a:pPr algn="r">
              <a:lnSpc>
                <a:spcPct val="100000"/>
              </a:lnSpc>
            </a:pPr>
            <a:fld id="{A8A8611C-FB23-47D1-B51E-ABB8CE7E7841}" type="slidenum">
              <a:rPr b="1" lang="pt-BR" sz="900" spc="-1" strike="noStrike">
                <a:solidFill>
                  <a:srgbClr val="90c226"/>
                </a:solidFill>
                <a:latin typeface="Times New Roman"/>
              </a:rPr>
              <a:t>&lt;number&gt;</a:t>
            </a:fld>
            <a:endParaRPr b="0" lang="pt-BR" sz="900" spc="-1" strike="noStrike">
              <a:latin typeface="Times New Roman"/>
            </a:endParaRPr>
          </a:p>
        </p:txBody>
      </p:sp>
      <p:sp>
        <p:nvSpPr>
          <p:cNvPr id="130" name="PlaceHolder 16"/>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1800" spc="-1" strike="noStrike">
                <a:solidFill>
                  <a:srgbClr val="404040"/>
                </a:solidFill>
                <a:latin typeface="Trebuchet MS"/>
              </a:rPr>
              <a:t>Click to edit the outline text format</a:t>
            </a:r>
            <a:endParaRPr b="0" lang="pt-BR" sz="1800" spc="-1" strike="noStrike">
              <a:solidFill>
                <a:srgbClr val="404040"/>
              </a:solidFill>
              <a:latin typeface="Trebuchet MS"/>
            </a:endParaRPr>
          </a:p>
          <a:p>
            <a:pPr lvl="1" marL="864000" indent="-324000">
              <a:spcBef>
                <a:spcPts val="1134"/>
              </a:spcBef>
              <a:buClr>
                <a:srgbClr val="000000"/>
              </a:buClr>
              <a:buSzPct val="75000"/>
              <a:buFont typeface="Symbol" charset="2"/>
              <a:buChar char=""/>
            </a:pPr>
            <a:r>
              <a:rPr b="0" lang="pt-BR" sz="1400" spc="-1" strike="noStrike">
                <a:solidFill>
                  <a:srgbClr val="404040"/>
                </a:solidFill>
                <a:latin typeface="Trebuchet MS"/>
              </a:rPr>
              <a:t>Second Outline Level</a:t>
            </a:r>
            <a:endParaRPr b="0" lang="pt-BR" sz="1400" spc="-1" strike="noStrike">
              <a:solidFill>
                <a:srgbClr val="404040"/>
              </a:solidFill>
              <a:latin typeface="Trebuchet MS"/>
            </a:endParaRPr>
          </a:p>
          <a:p>
            <a:pPr lvl="2" marL="1296000" indent="-288000">
              <a:spcBef>
                <a:spcPts val="850"/>
              </a:spcBef>
              <a:buClr>
                <a:srgbClr val="000000"/>
              </a:buClr>
              <a:buSzPct val="45000"/>
              <a:buFont typeface="Wingdings" charset="2"/>
              <a:buChar char=""/>
            </a:pPr>
            <a:r>
              <a:rPr b="0" lang="pt-BR" sz="1200" spc="-1" strike="noStrike">
                <a:solidFill>
                  <a:srgbClr val="404040"/>
                </a:solidFill>
                <a:latin typeface="Trebuchet MS"/>
              </a:rPr>
              <a:t>Third Outline Level</a:t>
            </a:r>
            <a:endParaRPr b="0" lang="pt-BR" sz="1200" spc="-1" strike="noStrike">
              <a:solidFill>
                <a:srgbClr val="404040"/>
              </a:solidFill>
              <a:latin typeface="Trebuchet MS"/>
            </a:endParaRPr>
          </a:p>
          <a:p>
            <a:pPr lvl="3" marL="1728000" indent="-216000">
              <a:spcBef>
                <a:spcPts val="567"/>
              </a:spcBef>
              <a:buClr>
                <a:srgbClr val="000000"/>
              </a:buClr>
              <a:buSzPct val="75000"/>
              <a:buFont typeface="Symbol" charset="2"/>
              <a:buChar char=""/>
            </a:pPr>
            <a:r>
              <a:rPr b="0" lang="pt-BR" sz="1200" spc="-1" strike="noStrike">
                <a:solidFill>
                  <a:srgbClr val="404040"/>
                </a:solidFill>
                <a:latin typeface="Trebuchet MS"/>
              </a:rPr>
              <a:t>Fourth Outline Level</a:t>
            </a:r>
            <a:endParaRPr b="0" lang="pt-BR" sz="1200" spc="-1" strike="noStrike">
              <a:solidFill>
                <a:srgbClr val="404040"/>
              </a:solidFill>
              <a:latin typeface="Trebuchet MS"/>
            </a:endParaRPr>
          </a:p>
          <a:p>
            <a:pPr lvl="4" marL="2160000" indent="-216000">
              <a:spcBef>
                <a:spcPts val="283"/>
              </a:spcBef>
              <a:buClr>
                <a:srgbClr val="000000"/>
              </a:buClr>
              <a:buSzPct val="45000"/>
              <a:buFont typeface="Wingdings" charset="2"/>
              <a:buChar char=""/>
            </a:pPr>
            <a:r>
              <a:rPr b="0" lang="pt-BR" sz="2000" spc="-1" strike="noStrike">
                <a:solidFill>
                  <a:srgbClr val="404040"/>
                </a:solidFill>
                <a:latin typeface="Trebuchet MS"/>
              </a:rPr>
              <a:t>Fifth Outline Level</a:t>
            </a:r>
            <a:endParaRPr b="0" lang="pt-BR" sz="2000" spc="-1" strike="noStrike">
              <a:solidFill>
                <a:srgbClr val="404040"/>
              </a:solidFill>
              <a:latin typeface="Trebuchet MS"/>
            </a:endParaRPr>
          </a:p>
          <a:p>
            <a:pPr lvl="5" marL="2592000" indent="-216000">
              <a:spcBef>
                <a:spcPts val="283"/>
              </a:spcBef>
              <a:buClr>
                <a:srgbClr val="000000"/>
              </a:buClr>
              <a:buSzPct val="45000"/>
              <a:buFont typeface="Wingdings" charset="2"/>
              <a:buChar char=""/>
            </a:pPr>
            <a:r>
              <a:rPr b="0" lang="pt-BR" sz="2000" spc="-1" strike="noStrike">
                <a:solidFill>
                  <a:srgbClr val="404040"/>
                </a:solidFill>
                <a:latin typeface="Trebuchet MS"/>
              </a:rPr>
              <a:t>Sixth Outline Level</a:t>
            </a:r>
            <a:endParaRPr b="0" lang="pt-BR" sz="2000" spc="-1" strike="noStrike">
              <a:solidFill>
                <a:srgbClr val="404040"/>
              </a:solidFill>
              <a:latin typeface="Trebuchet MS"/>
            </a:endParaRPr>
          </a:p>
          <a:p>
            <a:pPr lvl="6" marL="3024000" indent="-216000">
              <a:spcBef>
                <a:spcPts val="283"/>
              </a:spcBef>
              <a:buClr>
                <a:srgbClr val="000000"/>
              </a:buClr>
              <a:buSzPct val="45000"/>
              <a:buFont typeface="Wingdings" charset="2"/>
              <a:buChar char=""/>
            </a:pPr>
            <a:r>
              <a:rPr b="0" lang="pt-BR" sz="2000" spc="-1" strike="noStrike">
                <a:solidFill>
                  <a:srgbClr val="404040"/>
                </a:solidFill>
                <a:latin typeface="Trebuchet MS"/>
              </a:rPr>
              <a:t>Seventh Outline Level</a:t>
            </a:r>
            <a:endParaRPr b="0" lang="pt-BR" sz="2000" spc="-1" strike="noStrike">
              <a:solidFill>
                <a:srgbClr val="404040"/>
              </a:solidFill>
              <a:latin typeface="Trebuchet MS"/>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67" name="Group 1"/>
          <p:cNvGrpSpPr/>
          <p:nvPr/>
        </p:nvGrpSpPr>
        <p:grpSpPr>
          <a:xfrm>
            <a:off x="-8640" y="-8640"/>
            <a:ext cx="9169560" cy="6874920"/>
            <a:chOff x="-8640" y="-8640"/>
            <a:chExt cx="9169560" cy="6874920"/>
          </a:xfrm>
        </p:grpSpPr>
        <p:sp>
          <p:nvSpPr>
            <p:cNvPr id="168" name="CustomShape 2"/>
            <p:cNvSpPr/>
            <p:nvPr/>
          </p:nvSpPr>
          <p:spPr>
            <a:xfrm>
              <a:off x="-8640" y="4013280"/>
              <a:ext cx="456840" cy="2853000"/>
            </a:xfrm>
            <a:custGeom>
              <a:avLst/>
              <a:gdLst/>
              <a:ah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9"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170"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171"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2"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3"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4"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5"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6"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7"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78" name="PlaceHolder 12"/>
          <p:cNvSpPr>
            <a:spLocks noGrp="1"/>
          </p:cNvSpPr>
          <p:nvPr>
            <p:ph type="title"/>
          </p:nvPr>
        </p:nvSpPr>
        <p:spPr>
          <a:xfrm>
            <a:off x="609480" y="609480"/>
            <a:ext cx="6347520" cy="1320480"/>
          </a:xfrm>
          <a:prstGeom prst="rect">
            <a:avLst/>
          </a:prstGeom>
        </p:spPr>
        <p:txBody>
          <a:bodyPr>
            <a:noAutofit/>
          </a:bodyPr>
          <a:p>
            <a:pPr>
              <a:lnSpc>
                <a:spcPct val="100000"/>
              </a:lnSpc>
            </a:pPr>
            <a:r>
              <a:rPr b="0" lang="pt-BR" sz="3600" spc="-1" strike="noStrike">
                <a:solidFill>
                  <a:srgbClr val="90c226"/>
                </a:solidFill>
                <a:latin typeface="Trebuchet MS"/>
              </a:rPr>
              <a:t>Clique para editar estilo do título mestre</a:t>
            </a:r>
            <a:endParaRPr b="0" lang="pt-BR" sz="3600" spc="-1" strike="noStrike">
              <a:solidFill>
                <a:srgbClr val="000000"/>
              </a:solidFill>
              <a:latin typeface="Times New Roman"/>
            </a:endParaRPr>
          </a:p>
        </p:txBody>
      </p:sp>
      <p:sp>
        <p:nvSpPr>
          <p:cNvPr id="179" name="PlaceHolder 13"/>
          <p:cNvSpPr>
            <a:spLocks noGrp="1"/>
          </p:cNvSpPr>
          <p:nvPr>
            <p:ph type="body"/>
          </p:nvPr>
        </p:nvSpPr>
        <p:spPr>
          <a:xfrm>
            <a:off x="609480" y="2160720"/>
            <a:ext cx="3087720" cy="3880440"/>
          </a:xfrm>
          <a:prstGeom prst="rect">
            <a:avLst/>
          </a:prstGeom>
        </p:spPr>
        <p:txBody>
          <a:bodyPr>
            <a:normAutofit/>
          </a:bodyPr>
          <a:p>
            <a:pPr marL="343080" indent="-342720">
              <a:lnSpc>
                <a:spcPct val="100000"/>
              </a:lnSpc>
              <a:spcBef>
                <a:spcPts val="1001"/>
              </a:spcBef>
              <a:buClr>
                <a:srgbClr val="90c226"/>
              </a:buClr>
              <a:buSzPct val="80000"/>
              <a:buFont typeface="Wingdings 3" charset="2"/>
              <a:buChar char=""/>
            </a:pPr>
            <a:r>
              <a:rPr b="0" lang="pt-BR" sz="1800" spc="-1" strike="noStrike">
                <a:solidFill>
                  <a:srgbClr val="404040"/>
                </a:solidFill>
                <a:latin typeface="Trebuchet MS"/>
              </a:rPr>
              <a:t>Clique para editar os estilos de texto mestres</a:t>
            </a:r>
            <a:endParaRPr b="0" lang="pt-BR" sz="1800" spc="-1" strike="noStrike">
              <a:solidFill>
                <a:srgbClr val="404040"/>
              </a:solidFill>
              <a:latin typeface="Trebuchet MS"/>
            </a:endParaRPr>
          </a:p>
          <a:p>
            <a:pPr lvl="1" marL="743040" indent="-285480">
              <a:lnSpc>
                <a:spcPct val="100000"/>
              </a:lnSpc>
              <a:spcBef>
                <a:spcPts val="1001"/>
              </a:spcBef>
              <a:buClr>
                <a:srgbClr val="90c226"/>
              </a:buClr>
              <a:buSzPct val="80000"/>
              <a:buFont typeface="Wingdings 3" charset="2"/>
              <a:buChar char=""/>
            </a:pPr>
            <a:r>
              <a:rPr b="0" lang="pt-BR" sz="1600" spc="-1" strike="noStrike">
                <a:solidFill>
                  <a:srgbClr val="404040"/>
                </a:solidFill>
                <a:latin typeface="Trebuchet MS"/>
              </a:rPr>
              <a:t>Segundo nível</a:t>
            </a:r>
            <a:endParaRPr b="0" lang="pt-BR" sz="1600" spc="-1" strike="noStrike">
              <a:solidFill>
                <a:srgbClr val="404040"/>
              </a:solidFill>
              <a:latin typeface="Trebuchet MS"/>
            </a:endParaRPr>
          </a:p>
          <a:p>
            <a:pPr lvl="2" marL="1143000" indent="-228240">
              <a:lnSpc>
                <a:spcPct val="100000"/>
              </a:lnSpc>
              <a:spcBef>
                <a:spcPts val="1001"/>
              </a:spcBef>
              <a:buClr>
                <a:srgbClr val="90c226"/>
              </a:buClr>
              <a:buSzPct val="80000"/>
              <a:buFont typeface="Wingdings 3" charset="2"/>
              <a:buChar char=""/>
            </a:pPr>
            <a:r>
              <a:rPr b="0" lang="pt-BR" sz="1400" spc="-1" strike="noStrike">
                <a:solidFill>
                  <a:srgbClr val="404040"/>
                </a:solidFill>
                <a:latin typeface="Trebuchet MS"/>
              </a:rPr>
              <a:t>Terceiro nível</a:t>
            </a:r>
            <a:endParaRPr b="0" lang="pt-BR" sz="1400" spc="-1" strike="noStrike">
              <a:solidFill>
                <a:srgbClr val="404040"/>
              </a:solidFill>
              <a:latin typeface="Trebuchet MS"/>
            </a:endParaRPr>
          </a:p>
          <a:p>
            <a:pPr lvl="3" marL="1600200" indent="-228240">
              <a:lnSpc>
                <a:spcPct val="100000"/>
              </a:lnSpc>
              <a:spcBef>
                <a:spcPts val="1001"/>
              </a:spcBef>
              <a:buClr>
                <a:srgbClr val="90c226"/>
              </a:buClr>
              <a:buSzPct val="80000"/>
              <a:buFont typeface="Wingdings 3" charset="2"/>
              <a:buChar char=""/>
            </a:pPr>
            <a:r>
              <a:rPr b="0" lang="pt-BR" sz="1200" spc="-1" strike="noStrike">
                <a:solidFill>
                  <a:srgbClr val="404040"/>
                </a:solidFill>
                <a:latin typeface="Trebuchet MS"/>
              </a:rPr>
              <a:t>Quarto nível</a:t>
            </a:r>
            <a:endParaRPr b="0" lang="pt-BR" sz="1200" spc="-1" strike="noStrike">
              <a:solidFill>
                <a:srgbClr val="404040"/>
              </a:solidFill>
              <a:latin typeface="Trebuchet MS"/>
            </a:endParaRPr>
          </a:p>
          <a:p>
            <a:pPr lvl="4" marL="2057400" indent="-228240">
              <a:lnSpc>
                <a:spcPct val="100000"/>
              </a:lnSpc>
              <a:spcBef>
                <a:spcPts val="1001"/>
              </a:spcBef>
              <a:buClr>
                <a:srgbClr val="90c226"/>
              </a:buClr>
              <a:buSzPct val="80000"/>
              <a:buFont typeface="Wingdings 3" charset="2"/>
              <a:buChar char=""/>
            </a:pPr>
            <a:r>
              <a:rPr b="0" lang="pt-BR" sz="1200" spc="-1" strike="noStrike">
                <a:solidFill>
                  <a:srgbClr val="404040"/>
                </a:solidFill>
                <a:latin typeface="Trebuchet MS"/>
              </a:rPr>
              <a:t>Quinto nível</a:t>
            </a:r>
            <a:endParaRPr b="0" lang="pt-BR" sz="1200" spc="-1" strike="noStrike">
              <a:solidFill>
                <a:srgbClr val="404040"/>
              </a:solidFill>
              <a:latin typeface="Trebuchet MS"/>
            </a:endParaRPr>
          </a:p>
        </p:txBody>
      </p:sp>
      <p:sp>
        <p:nvSpPr>
          <p:cNvPr id="180" name="PlaceHolder 14"/>
          <p:cNvSpPr>
            <a:spLocks noGrp="1"/>
          </p:cNvSpPr>
          <p:nvPr>
            <p:ph type="body"/>
          </p:nvPr>
        </p:nvSpPr>
        <p:spPr>
          <a:xfrm>
            <a:off x="3869280" y="2160720"/>
            <a:ext cx="3087720" cy="3880440"/>
          </a:xfrm>
          <a:prstGeom prst="rect">
            <a:avLst/>
          </a:prstGeom>
        </p:spPr>
        <p:txBody>
          <a:bodyPr>
            <a:normAutofit/>
          </a:bodyPr>
          <a:p>
            <a:pPr marL="343080" indent="-342720">
              <a:lnSpc>
                <a:spcPct val="100000"/>
              </a:lnSpc>
              <a:spcBef>
                <a:spcPts val="1001"/>
              </a:spcBef>
              <a:buClr>
                <a:srgbClr val="90c226"/>
              </a:buClr>
              <a:buSzPct val="80000"/>
              <a:buFont typeface="Wingdings 3" charset="2"/>
              <a:buChar char=""/>
            </a:pPr>
            <a:r>
              <a:rPr b="0" lang="pt-BR" sz="1800" spc="-1" strike="noStrike">
                <a:solidFill>
                  <a:srgbClr val="404040"/>
                </a:solidFill>
                <a:latin typeface="Trebuchet MS"/>
              </a:rPr>
              <a:t>Clique para editar os estilos de texto mestres</a:t>
            </a:r>
            <a:endParaRPr b="0" lang="pt-BR" sz="1800" spc="-1" strike="noStrike">
              <a:solidFill>
                <a:srgbClr val="404040"/>
              </a:solidFill>
              <a:latin typeface="Trebuchet MS"/>
            </a:endParaRPr>
          </a:p>
          <a:p>
            <a:pPr lvl="1" marL="743040" indent="-285480">
              <a:lnSpc>
                <a:spcPct val="100000"/>
              </a:lnSpc>
              <a:spcBef>
                <a:spcPts val="1001"/>
              </a:spcBef>
              <a:buClr>
                <a:srgbClr val="90c226"/>
              </a:buClr>
              <a:buSzPct val="80000"/>
              <a:buFont typeface="Wingdings 3" charset="2"/>
              <a:buChar char=""/>
            </a:pPr>
            <a:r>
              <a:rPr b="0" lang="pt-BR" sz="1600" spc="-1" strike="noStrike">
                <a:solidFill>
                  <a:srgbClr val="404040"/>
                </a:solidFill>
                <a:latin typeface="Trebuchet MS"/>
              </a:rPr>
              <a:t>Segundo nível</a:t>
            </a:r>
            <a:endParaRPr b="0" lang="pt-BR" sz="1600" spc="-1" strike="noStrike">
              <a:solidFill>
                <a:srgbClr val="404040"/>
              </a:solidFill>
              <a:latin typeface="Trebuchet MS"/>
            </a:endParaRPr>
          </a:p>
          <a:p>
            <a:pPr lvl="2" marL="1143000" indent="-228240">
              <a:lnSpc>
                <a:spcPct val="100000"/>
              </a:lnSpc>
              <a:spcBef>
                <a:spcPts val="1001"/>
              </a:spcBef>
              <a:buClr>
                <a:srgbClr val="90c226"/>
              </a:buClr>
              <a:buSzPct val="80000"/>
              <a:buFont typeface="Wingdings 3" charset="2"/>
              <a:buChar char=""/>
            </a:pPr>
            <a:r>
              <a:rPr b="0" lang="pt-BR" sz="1400" spc="-1" strike="noStrike">
                <a:solidFill>
                  <a:srgbClr val="404040"/>
                </a:solidFill>
                <a:latin typeface="Trebuchet MS"/>
              </a:rPr>
              <a:t>Terceiro nível</a:t>
            </a:r>
            <a:endParaRPr b="0" lang="pt-BR" sz="1400" spc="-1" strike="noStrike">
              <a:solidFill>
                <a:srgbClr val="404040"/>
              </a:solidFill>
              <a:latin typeface="Trebuchet MS"/>
            </a:endParaRPr>
          </a:p>
          <a:p>
            <a:pPr lvl="3" marL="1600200" indent="-228240">
              <a:lnSpc>
                <a:spcPct val="100000"/>
              </a:lnSpc>
              <a:spcBef>
                <a:spcPts val="1001"/>
              </a:spcBef>
              <a:buClr>
                <a:srgbClr val="90c226"/>
              </a:buClr>
              <a:buSzPct val="80000"/>
              <a:buFont typeface="Wingdings 3" charset="2"/>
              <a:buChar char=""/>
            </a:pPr>
            <a:r>
              <a:rPr b="0" lang="pt-BR" sz="1200" spc="-1" strike="noStrike">
                <a:solidFill>
                  <a:srgbClr val="404040"/>
                </a:solidFill>
                <a:latin typeface="Trebuchet MS"/>
              </a:rPr>
              <a:t>Quarto nível</a:t>
            </a:r>
            <a:endParaRPr b="0" lang="pt-BR" sz="1200" spc="-1" strike="noStrike">
              <a:solidFill>
                <a:srgbClr val="404040"/>
              </a:solidFill>
              <a:latin typeface="Trebuchet MS"/>
            </a:endParaRPr>
          </a:p>
          <a:p>
            <a:pPr lvl="4" marL="2057400" indent="-228240">
              <a:lnSpc>
                <a:spcPct val="100000"/>
              </a:lnSpc>
              <a:spcBef>
                <a:spcPts val="1001"/>
              </a:spcBef>
              <a:buClr>
                <a:srgbClr val="90c226"/>
              </a:buClr>
              <a:buSzPct val="80000"/>
              <a:buFont typeface="Wingdings 3" charset="2"/>
              <a:buChar char=""/>
            </a:pPr>
            <a:r>
              <a:rPr b="0" lang="pt-BR" sz="1200" spc="-1" strike="noStrike">
                <a:solidFill>
                  <a:srgbClr val="404040"/>
                </a:solidFill>
                <a:latin typeface="Trebuchet MS"/>
              </a:rPr>
              <a:t>Quinto nível</a:t>
            </a:r>
            <a:endParaRPr b="0" lang="pt-BR" sz="1200" spc="-1" strike="noStrike">
              <a:solidFill>
                <a:srgbClr val="404040"/>
              </a:solidFill>
              <a:latin typeface="Trebuchet MS"/>
            </a:endParaRPr>
          </a:p>
        </p:txBody>
      </p:sp>
      <p:sp>
        <p:nvSpPr>
          <p:cNvPr id="181" name="PlaceHolder 15"/>
          <p:cNvSpPr>
            <a:spLocks noGrp="1"/>
          </p:cNvSpPr>
          <p:nvPr>
            <p:ph type="dt"/>
          </p:nvPr>
        </p:nvSpPr>
        <p:spPr>
          <a:xfrm>
            <a:off x="5405400" y="6041520"/>
            <a:ext cx="683640" cy="364680"/>
          </a:xfrm>
          <a:prstGeom prst="rect">
            <a:avLst/>
          </a:prstGeom>
        </p:spPr>
        <p:txBody>
          <a:bodyPr anchor="ctr">
            <a:noAutofit/>
          </a:bodyPr>
          <a:p>
            <a:endParaRPr b="0" lang="pt-BR" sz="2400" spc="-1" strike="noStrike">
              <a:latin typeface="Times New Roman"/>
            </a:endParaRPr>
          </a:p>
        </p:txBody>
      </p:sp>
      <p:sp>
        <p:nvSpPr>
          <p:cNvPr id="182" name="PlaceHolder 16"/>
          <p:cNvSpPr>
            <a:spLocks noGrp="1"/>
          </p:cNvSpPr>
          <p:nvPr>
            <p:ph type="ftr"/>
          </p:nvPr>
        </p:nvSpPr>
        <p:spPr>
          <a:xfrm>
            <a:off x="609480" y="6041520"/>
            <a:ext cx="4622760" cy="364680"/>
          </a:xfrm>
          <a:prstGeom prst="rect">
            <a:avLst/>
          </a:prstGeom>
        </p:spPr>
        <p:txBody>
          <a:bodyPr anchor="ctr">
            <a:noAutofit/>
          </a:bodyPr>
          <a:p>
            <a:endParaRPr b="0" lang="pt-BR" sz="2400" spc="-1" strike="noStrike">
              <a:latin typeface="Times New Roman"/>
            </a:endParaRPr>
          </a:p>
        </p:txBody>
      </p:sp>
      <p:sp>
        <p:nvSpPr>
          <p:cNvPr id="183" name="PlaceHolder 17"/>
          <p:cNvSpPr>
            <a:spLocks noGrp="1"/>
          </p:cNvSpPr>
          <p:nvPr>
            <p:ph type="sldNum"/>
          </p:nvPr>
        </p:nvSpPr>
        <p:spPr>
          <a:xfrm>
            <a:off x="6444720" y="6041520"/>
            <a:ext cx="512280" cy="364680"/>
          </a:xfrm>
          <a:prstGeom prst="rect">
            <a:avLst/>
          </a:prstGeom>
        </p:spPr>
        <p:txBody>
          <a:bodyPr anchor="ctr">
            <a:noAutofit/>
          </a:bodyPr>
          <a:p>
            <a:pPr algn="r">
              <a:lnSpc>
                <a:spcPct val="100000"/>
              </a:lnSpc>
            </a:pPr>
            <a:fld id="{3624A109-628E-4EC1-96FE-0C852F5999EF}" type="slidenum">
              <a:rPr b="1" lang="pt-BR" sz="900" spc="-1" strike="noStrike">
                <a:solidFill>
                  <a:srgbClr val="90c226"/>
                </a:solidFill>
                <a:latin typeface="Times New Roman"/>
              </a:rPr>
              <a:t>&lt;number&gt;</a:t>
            </a:fld>
            <a:endParaRPr b="0" lang="pt-BR"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9.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9.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9.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9.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9.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9.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9.xml"/>
</Relationships>
</file>

<file path=ppt/slides/_rels/slide2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9.xml"/>
</Relationships>
</file>

<file path=ppt/slides/_rels/slide2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tif"/><Relationship Id="rId3" Type="http://schemas.openxmlformats.org/officeDocument/2006/relationships/image" Target="../media/image22.tif"/><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29.tif"/><Relationship Id="rId2" Type="http://schemas.openxmlformats.org/officeDocument/2006/relationships/image" Target="../media/image30.jpeg"/><Relationship Id="rId3" Type="http://schemas.openxmlformats.org/officeDocument/2006/relationships/image" Target="../media/image31.tif"/><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jpe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jpe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jpeg"/><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40.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40.xml"/>
</Relationships>
</file>

<file path=ppt/slides/_rels/slide91.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714240" y="1357200"/>
            <a:ext cx="7772040" cy="2012760"/>
          </a:xfrm>
          <a:prstGeom prst="rect">
            <a:avLst/>
          </a:prstGeom>
          <a:ln>
            <a:round/>
          </a:ln>
        </p:spPr>
        <p:style>
          <a:lnRef idx="1">
            <a:schemeClr val="accent6"/>
          </a:lnRef>
          <a:fillRef idx="2">
            <a:schemeClr val="accent6"/>
          </a:fillRef>
          <a:effectRef idx="1">
            <a:schemeClr val="accent6"/>
          </a:effectRef>
          <a:fontRef idx="minor"/>
        </p:style>
        <p:txBody>
          <a:bodyPr lIns="90000" rIns="90000" tIns="45000" bIns="45000" anchor="ctr">
            <a:noAutofit/>
          </a:bodyPr>
          <a:p>
            <a:pPr algn="ctr">
              <a:lnSpc>
                <a:spcPct val="100000"/>
              </a:lnSpc>
            </a:pPr>
            <a:r>
              <a:rPr b="1" lang="pt-BR" sz="6000" spc="-1" strike="noStrike">
                <a:solidFill>
                  <a:srgbClr val="48432a"/>
                </a:solidFill>
                <a:latin typeface="Trebuchet MS"/>
              </a:rPr>
              <a:t>IHC</a:t>
            </a:r>
            <a:endParaRPr b="0" lang="pt-BR" sz="6000" spc="-1" strike="noStrike">
              <a:latin typeface="Arial"/>
            </a:endParaRPr>
          </a:p>
        </p:txBody>
      </p:sp>
      <p:sp>
        <p:nvSpPr>
          <p:cNvPr id="227" name="CustomShape 2"/>
          <p:cNvSpPr/>
          <p:nvPr/>
        </p:nvSpPr>
        <p:spPr>
          <a:xfrm>
            <a:off x="714240" y="3929040"/>
            <a:ext cx="7786440" cy="1071360"/>
          </a:xfrm>
          <a:prstGeom prst="rect">
            <a:avLst/>
          </a:prstGeom>
          <a:solidFill>
            <a:srgbClr val="ffffcc"/>
          </a:solidFill>
          <a:ln w="28440">
            <a:solidFill>
              <a:srgbClr val="cc9900"/>
            </a:solidFill>
            <a:round/>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663300"/>
                </a:solidFill>
                <a:latin typeface="Arial"/>
              </a:rPr>
              <a:t>Gestalt</a:t>
            </a:r>
            <a:endParaRPr b="0" lang="pt-BR" sz="2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Princípios de Base</a:t>
            </a:r>
            <a:endParaRPr b="0" lang="pt-BR" sz="3600" spc="-1" strike="noStrike">
              <a:solidFill>
                <a:srgbClr val="000000"/>
              </a:solidFill>
              <a:latin typeface="Times New Roman"/>
            </a:endParaRPr>
          </a:p>
        </p:txBody>
      </p:sp>
      <p:sp>
        <p:nvSpPr>
          <p:cNvPr id="279" name="CustomShape 2"/>
          <p:cNvSpPr/>
          <p:nvPr/>
        </p:nvSpPr>
        <p:spPr>
          <a:xfrm>
            <a:off x="571320" y="1484640"/>
            <a:ext cx="6520320" cy="1223640"/>
          </a:xfrm>
          <a:prstGeom prst="roundRect">
            <a:avLst>
              <a:gd name="adj" fmla="val 16667"/>
            </a:avLst>
          </a:prstGeom>
          <a:ln>
            <a:round/>
          </a:ln>
        </p:spPr>
        <p:style>
          <a:lnRef idx="1">
            <a:schemeClr val="accent2"/>
          </a:lnRef>
          <a:fillRef idx="2">
            <a:schemeClr val="accent2"/>
          </a:fillRef>
          <a:effectRef idx="1">
            <a:schemeClr val="accent2"/>
          </a:effectRef>
          <a:fontRef idx="minor"/>
        </p:style>
        <p:txBody>
          <a:bodyPr lIns="90000" rIns="90000" tIns="45000" bIns="45000" anchor="ctr">
            <a:noAutofit/>
          </a:bodyPr>
          <a:p>
            <a:pPr algn="ctr">
              <a:lnSpc>
                <a:spcPct val="100000"/>
              </a:lnSpc>
            </a:pPr>
            <a:r>
              <a:rPr b="1" lang="pt-BR" sz="2800" spc="-1" strike="noStrike">
                <a:solidFill>
                  <a:srgbClr val="2a5010"/>
                </a:solidFill>
                <a:latin typeface="Trebuchet MS"/>
              </a:rPr>
              <a:t>O todo é mais que a simples soma da suas partes.</a:t>
            </a:r>
            <a:endParaRPr b="0" lang="pt-BR" sz="2800" spc="-1" strike="noStrike">
              <a:latin typeface="Arial"/>
            </a:endParaRPr>
          </a:p>
        </p:txBody>
      </p:sp>
      <p:sp>
        <p:nvSpPr>
          <p:cNvPr id="280" name="CustomShape 3"/>
          <p:cNvSpPr/>
          <p:nvPr/>
        </p:nvSpPr>
        <p:spPr>
          <a:xfrm>
            <a:off x="571680" y="2913120"/>
            <a:ext cx="6808320" cy="2027880"/>
          </a:xfrm>
          <a:prstGeom prst="roundRect">
            <a:avLst>
              <a:gd name="adj" fmla="val 16667"/>
            </a:avLst>
          </a:prstGeom>
          <a:ln>
            <a:round/>
          </a:ln>
        </p:spPr>
        <p:style>
          <a:lnRef idx="1">
            <a:schemeClr val="accent2"/>
          </a:lnRef>
          <a:fillRef idx="2">
            <a:schemeClr val="accent2"/>
          </a:fillRef>
          <a:effectRef idx="1">
            <a:schemeClr val="accent2"/>
          </a:effectRef>
          <a:fontRef idx="minor"/>
        </p:style>
        <p:txBody>
          <a:bodyPr lIns="90000" rIns="90000" tIns="45000" bIns="45000" anchor="ctr">
            <a:noAutofit/>
          </a:bodyPr>
          <a:p>
            <a:pPr algn="ctr">
              <a:lnSpc>
                <a:spcPct val="100000"/>
              </a:lnSpc>
            </a:pPr>
            <a:r>
              <a:rPr b="1" lang="pt-BR" sz="2800" spc="-1" strike="noStrike">
                <a:solidFill>
                  <a:srgbClr val="2a5010"/>
                </a:solidFill>
                <a:latin typeface="Trebuchet MS"/>
              </a:rPr>
              <a:t>A conjunção de vários formas pode fazer emergir uma nova característica, que não é contida em nenhuma das formas separadas.</a:t>
            </a:r>
            <a:endParaRPr b="0" lang="pt-BR" sz="2800" spc="-1" strike="noStrike">
              <a:latin typeface="Arial"/>
            </a:endParaRPr>
          </a:p>
        </p:txBody>
      </p:sp>
      <p:sp>
        <p:nvSpPr>
          <p:cNvPr id="281" name="CustomShape 4"/>
          <p:cNvSpPr/>
          <p:nvPr/>
        </p:nvSpPr>
        <p:spPr>
          <a:xfrm>
            <a:off x="602280" y="5166360"/>
            <a:ext cx="6489720" cy="1358640"/>
          </a:xfrm>
          <a:prstGeom prst="roundRect">
            <a:avLst>
              <a:gd name="adj" fmla="val 16667"/>
            </a:avLst>
          </a:prstGeom>
          <a:ln>
            <a:round/>
          </a:ln>
        </p:spPr>
        <p:style>
          <a:lnRef idx="1">
            <a:schemeClr val="accent4"/>
          </a:lnRef>
          <a:fillRef idx="2">
            <a:schemeClr val="accent4"/>
          </a:fillRef>
          <a:effectRef idx="1">
            <a:schemeClr val="accent4"/>
          </a:effectRef>
          <a:fontRef idx="minor"/>
        </p:style>
        <p:txBody>
          <a:bodyPr lIns="90000" rIns="90000" tIns="45000" bIns="45000" anchor="ctr">
            <a:noAutofit/>
          </a:bodyPr>
          <a:p>
            <a:pPr algn="ctr">
              <a:lnSpc>
                <a:spcPct val="100000"/>
              </a:lnSpc>
            </a:pPr>
            <a:r>
              <a:rPr b="1" lang="pt-BR" sz="2800" spc="-1" strike="noStrike">
                <a:solidFill>
                  <a:srgbClr val="2a5010"/>
                </a:solidFill>
                <a:latin typeface="Trebuchet MS"/>
              </a:rPr>
              <a:t>Uma parte da nossa inteligência vêm capacidade de reconhecer padrões.</a:t>
            </a:r>
            <a:endParaRPr b="0" lang="pt-BR" sz="2800" spc="-1" strike="noStrike">
              <a:latin typeface="Arial"/>
            </a:endParaRPr>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TextShape 1"/>
          <p:cNvSpPr txBox="1"/>
          <p:nvPr/>
        </p:nvSpPr>
        <p:spPr>
          <a:xfrm>
            <a:off x="539640" y="3268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Repetição Web</a:t>
            </a:r>
            <a:endParaRPr b="0" lang="pt-BR" sz="3600" spc="-1" strike="noStrike">
              <a:solidFill>
                <a:srgbClr val="000000"/>
              </a:solidFill>
              <a:latin typeface="Times New Roman"/>
            </a:endParaRPr>
          </a:p>
        </p:txBody>
      </p:sp>
      <p:pic>
        <p:nvPicPr>
          <p:cNvPr id="1259" name="Picture 4" descr=""/>
          <p:cNvPicPr/>
          <p:nvPr/>
        </p:nvPicPr>
        <p:blipFill>
          <a:blip r:embed="rId1"/>
          <a:stretch/>
        </p:blipFill>
        <p:spPr>
          <a:xfrm>
            <a:off x="1114560" y="1125360"/>
            <a:ext cx="6337080" cy="4660560"/>
          </a:xfrm>
          <a:prstGeom prst="rect">
            <a:avLst/>
          </a:prstGeom>
          <a:ln w="19080">
            <a:solidFill>
              <a:srgbClr val="000000"/>
            </a:solidFill>
            <a:miter/>
          </a:ln>
        </p:spPr>
      </p:pic>
      <p:sp>
        <p:nvSpPr>
          <p:cNvPr id="1260" name="CustomShape 2"/>
          <p:cNvSpPr/>
          <p:nvPr/>
        </p:nvSpPr>
        <p:spPr>
          <a:xfrm>
            <a:off x="2627280" y="2276640"/>
            <a:ext cx="1872720" cy="864720"/>
          </a:xfrm>
          <a:prstGeom prst="rect">
            <a:avLst/>
          </a:prstGeom>
          <a:solidFill>
            <a:srgbClr val="eaeaea"/>
          </a:solidFill>
          <a:ln w="28440">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Proximidade</a:t>
            </a:r>
            <a:endParaRPr b="0" lang="pt-BR" sz="2400" spc="-1" strike="noStrike">
              <a:latin typeface="Arial"/>
            </a:endParaRPr>
          </a:p>
          <a:p>
            <a:pPr algn="ctr">
              <a:lnSpc>
                <a:spcPct val="100000"/>
              </a:lnSpc>
            </a:pPr>
            <a:r>
              <a:rPr b="1" lang="pt-BR" sz="2400" spc="-1" strike="noStrike">
                <a:solidFill>
                  <a:srgbClr val="000000"/>
                </a:solidFill>
                <a:latin typeface="Times New Roman"/>
              </a:rPr>
              <a:t>Repetição</a:t>
            </a:r>
            <a:endParaRPr b="0" lang="pt-BR" sz="2400" spc="-1" strike="noStrike">
              <a:latin typeface="Arial"/>
            </a:endParaRPr>
          </a:p>
        </p:txBody>
      </p:sp>
      <p:sp>
        <p:nvSpPr>
          <p:cNvPr id="1261" name="Line 3"/>
          <p:cNvSpPr/>
          <p:nvPr/>
        </p:nvSpPr>
        <p:spPr>
          <a:xfrm>
            <a:off x="1908000" y="2205000"/>
            <a:ext cx="719280" cy="360360"/>
          </a:xfrm>
          <a:prstGeom prst="line">
            <a:avLst/>
          </a:prstGeom>
          <a:ln w="38160">
            <a:solidFill>
              <a:srgbClr val="ff0000"/>
            </a:solidFill>
            <a:round/>
          </a:ln>
        </p:spPr>
        <p:style>
          <a:lnRef idx="0"/>
          <a:fillRef idx="0"/>
          <a:effectRef idx="0"/>
          <a:fontRef idx="minor"/>
        </p:style>
      </p:sp>
      <p:sp>
        <p:nvSpPr>
          <p:cNvPr id="1262" name="Line 4"/>
          <p:cNvSpPr/>
          <p:nvPr/>
        </p:nvSpPr>
        <p:spPr>
          <a:xfrm flipH="1" flipV="1">
            <a:off x="1979280" y="2492280"/>
            <a:ext cx="648000" cy="73080"/>
          </a:xfrm>
          <a:prstGeom prst="line">
            <a:avLst/>
          </a:prstGeom>
          <a:ln w="38160">
            <a:solidFill>
              <a:srgbClr val="ff0000"/>
            </a:solidFill>
            <a:round/>
          </a:ln>
        </p:spPr>
        <p:style>
          <a:lnRef idx="0"/>
          <a:fillRef idx="0"/>
          <a:effectRef idx="0"/>
          <a:fontRef idx="minor"/>
        </p:style>
      </p:sp>
      <p:sp>
        <p:nvSpPr>
          <p:cNvPr id="1263" name="Line 5"/>
          <p:cNvSpPr/>
          <p:nvPr/>
        </p:nvSpPr>
        <p:spPr>
          <a:xfrm flipH="1">
            <a:off x="2050920" y="2565360"/>
            <a:ext cx="576360" cy="142560"/>
          </a:xfrm>
          <a:prstGeom prst="line">
            <a:avLst/>
          </a:prstGeom>
          <a:ln w="38160">
            <a:solidFill>
              <a:srgbClr val="ff0000"/>
            </a:solidFill>
            <a:round/>
          </a:ln>
        </p:spPr>
        <p:style>
          <a:lnRef idx="0"/>
          <a:fillRef idx="0"/>
          <a:effectRef idx="0"/>
          <a:fontRef idx="minor"/>
        </p:style>
      </p:sp>
      <p:sp>
        <p:nvSpPr>
          <p:cNvPr id="1264" name="Line 6"/>
          <p:cNvSpPr/>
          <p:nvPr/>
        </p:nvSpPr>
        <p:spPr>
          <a:xfrm flipH="1">
            <a:off x="1834920" y="2565360"/>
            <a:ext cx="792360" cy="647640"/>
          </a:xfrm>
          <a:prstGeom prst="line">
            <a:avLst/>
          </a:prstGeom>
          <a:ln w="38160">
            <a:solidFill>
              <a:srgbClr val="ff0000"/>
            </a:solidFill>
            <a:round/>
          </a:ln>
        </p:spPr>
        <p:style>
          <a:lnRef idx="0"/>
          <a:fillRef idx="0"/>
          <a:effectRef idx="0"/>
          <a:fontRef idx="minor"/>
        </p:style>
      </p:sp>
      <p:sp>
        <p:nvSpPr>
          <p:cNvPr id="1265" name="CustomShape 7"/>
          <p:cNvSpPr/>
          <p:nvPr/>
        </p:nvSpPr>
        <p:spPr>
          <a:xfrm>
            <a:off x="395280" y="4292640"/>
            <a:ext cx="1872720" cy="864720"/>
          </a:xfrm>
          <a:prstGeom prst="rect">
            <a:avLst/>
          </a:prstGeom>
          <a:solidFill>
            <a:srgbClr val="eaeaea"/>
          </a:solidFill>
          <a:ln w="28440">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Similaridade</a:t>
            </a:r>
            <a:endParaRPr b="0" lang="pt-BR" sz="2400" spc="-1" strike="noStrike">
              <a:latin typeface="Arial"/>
            </a:endParaRPr>
          </a:p>
          <a:p>
            <a:pPr algn="ctr">
              <a:lnSpc>
                <a:spcPct val="100000"/>
              </a:lnSpc>
            </a:pPr>
            <a:r>
              <a:rPr b="1" lang="pt-BR" sz="2400" spc="-1" strike="noStrike">
                <a:solidFill>
                  <a:srgbClr val="000000"/>
                </a:solidFill>
                <a:latin typeface="Times New Roman"/>
              </a:rPr>
              <a:t>Repetição</a:t>
            </a:r>
            <a:endParaRPr b="0" lang="pt-BR" sz="2400" spc="-1" strike="noStrike">
              <a:latin typeface="Arial"/>
            </a:endParaRPr>
          </a:p>
        </p:txBody>
      </p:sp>
      <p:sp>
        <p:nvSpPr>
          <p:cNvPr id="1266" name="Line 8"/>
          <p:cNvSpPr/>
          <p:nvPr/>
        </p:nvSpPr>
        <p:spPr>
          <a:xfrm flipH="1">
            <a:off x="1834920" y="3789360"/>
            <a:ext cx="360360" cy="502920"/>
          </a:xfrm>
          <a:prstGeom prst="line">
            <a:avLst/>
          </a:prstGeom>
          <a:ln w="38160">
            <a:solidFill>
              <a:srgbClr val="ff0000"/>
            </a:solidFill>
            <a:round/>
          </a:ln>
        </p:spPr>
        <p:style>
          <a:lnRef idx="0"/>
          <a:fillRef idx="0"/>
          <a:effectRef idx="0"/>
          <a:fontRef idx="minor"/>
        </p:style>
      </p:sp>
      <p:sp>
        <p:nvSpPr>
          <p:cNvPr id="1267" name="Line 9"/>
          <p:cNvSpPr/>
          <p:nvPr/>
        </p:nvSpPr>
        <p:spPr>
          <a:xfrm flipH="1">
            <a:off x="2268360" y="3789360"/>
            <a:ext cx="1008000" cy="647640"/>
          </a:xfrm>
          <a:prstGeom prst="line">
            <a:avLst/>
          </a:prstGeom>
          <a:ln w="38160">
            <a:solidFill>
              <a:srgbClr val="ff0000"/>
            </a:solidFill>
            <a:round/>
          </a:ln>
        </p:spPr>
        <p:style>
          <a:lnRef idx="0"/>
          <a:fillRef idx="0"/>
          <a:effectRef idx="0"/>
          <a:fontRef idx="minor"/>
        </p:style>
      </p:sp>
      <p:sp>
        <p:nvSpPr>
          <p:cNvPr id="1268" name="Line 10"/>
          <p:cNvSpPr/>
          <p:nvPr/>
        </p:nvSpPr>
        <p:spPr>
          <a:xfrm flipH="1" flipV="1">
            <a:off x="2268360" y="4868640"/>
            <a:ext cx="1150920" cy="144360"/>
          </a:xfrm>
          <a:prstGeom prst="line">
            <a:avLst/>
          </a:prstGeom>
          <a:ln w="38160">
            <a:solidFill>
              <a:srgbClr val="ff0000"/>
            </a:solidFill>
            <a:round/>
          </a:ln>
        </p:spPr>
        <p:style>
          <a:lnRef idx="0"/>
          <a:fillRef idx="0"/>
          <a:effectRef idx="0"/>
          <a:fontRef idx="minor"/>
        </p:style>
      </p:sp>
      <p:sp>
        <p:nvSpPr>
          <p:cNvPr id="1269" name="Line 11"/>
          <p:cNvSpPr/>
          <p:nvPr/>
        </p:nvSpPr>
        <p:spPr>
          <a:xfrm flipH="1" flipV="1">
            <a:off x="2268360" y="4652640"/>
            <a:ext cx="2158920" cy="360360"/>
          </a:xfrm>
          <a:prstGeom prst="line">
            <a:avLst/>
          </a:prstGeom>
          <a:ln w="3816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Sentido da Forma</a:t>
            </a:r>
            <a:endParaRPr b="0" lang="pt-BR" sz="3600" spc="-1" strike="noStrike">
              <a:solidFill>
                <a:srgbClr val="000000"/>
              </a:solidFill>
              <a:latin typeface="Times New Roman"/>
            </a:endParaRPr>
          </a:p>
        </p:txBody>
      </p:sp>
      <p:sp>
        <p:nvSpPr>
          <p:cNvPr id="1271" name="CustomShape 2"/>
          <p:cNvSpPr/>
          <p:nvPr/>
        </p:nvSpPr>
        <p:spPr>
          <a:xfrm>
            <a:off x="1153800" y="1584720"/>
            <a:ext cx="1242720" cy="1213920"/>
          </a:xfrm>
          <a:prstGeom prst="rect">
            <a:avLst/>
          </a:prstGeom>
          <a:solidFill>
            <a:srgbClr val="eaeaea"/>
          </a:solidFill>
          <a:ln w="9360">
            <a:solidFill>
              <a:schemeClr val="tx1"/>
            </a:solidFill>
            <a:miter/>
          </a:ln>
        </p:spPr>
        <p:style>
          <a:lnRef idx="0"/>
          <a:fillRef idx="0"/>
          <a:effectRef idx="0"/>
          <a:fontRef idx="minor"/>
        </p:style>
      </p:sp>
      <p:sp>
        <p:nvSpPr>
          <p:cNvPr id="1272" name="CustomShape 3"/>
          <p:cNvSpPr/>
          <p:nvPr/>
        </p:nvSpPr>
        <p:spPr>
          <a:xfrm>
            <a:off x="739440" y="3942000"/>
            <a:ext cx="2015640" cy="1079280"/>
          </a:xfrm>
          <a:prstGeom prst="rect">
            <a:avLst/>
          </a:prstGeom>
          <a:solidFill>
            <a:srgbClr val="eaeaea"/>
          </a:solidFill>
          <a:ln w="9360">
            <a:solidFill>
              <a:schemeClr val="tx1"/>
            </a:solidFill>
            <a:miter/>
          </a:ln>
        </p:spPr>
        <p:style>
          <a:lnRef idx="0"/>
          <a:fillRef idx="0"/>
          <a:effectRef idx="0"/>
          <a:fontRef idx="minor"/>
        </p:style>
      </p:sp>
      <p:sp>
        <p:nvSpPr>
          <p:cNvPr id="1273" name="CustomShape 4"/>
          <p:cNvSpPr/>
          <p:nvPr/>
        </p:nvSpPr>
        <p:spPr>
          <a:xfrm>
            <a:off x="4786560" y="1513080"/>
            <a:ext cx="1560240" cy="1560240"/>
          </a:xfrm>
          <a:prstGeom prst="ellipse">
            <a:avLst/>
          </a:prstGeom>
          <a:solidFill>
            <a:srgbClr val="eaeaea"/>
          </a:solidFill>
          <a:ln w="9360">
            <a:solidFill>
              <a:schemeClr val="tx1"/>
            </a:solidFill>
            <a:round/>
          </a:ln>
        </p:spPr>
        <p:style>
          <a:lnRef idx="0"/>
          <a:fillRef idx="0"/>
          <a:effectRef idx="0"/>
          <a:fontRef idx="minor"/>
        </p:style>
      </p:sp>
      <p:sp>
        <p:nvSpPr>
          <p:cNvPr id="1274" name="CustomShape 5"/>
          <p:cNvSpPr/>
          <p:nvPr/>
        </p:nvSpPr>
        <p:spPr>
          <a:xfrm>
            <a:off x="4407120" y="4145040"/>
            <a:ext cx="2511000" cy="802800"/>
          </a:xfrm>
          <a:prstGeom prst="ellipse">
            <a:avLst/>
          </a:prstGeom>
          <a:solidFill>
            <a:srgbClr val="eaeaea"/>
          </a:solidFill>
          <a:ln w="9360">
            <a:solidFill>
              <a:schemeClr val="tx1"/>
            </a:solidFill>
            <a:round/>
          </a:ln>
        </p:spPr>
        <p:style>
          <a:lnRef idx="0"/>
          <a:fillRef idx="0"/>
          <a:effectRef idx="0"/>
          <a:fontRef idx="minor"/>
        </p:style>
      </p:sp>
      <p:sp>
        <p:nvSpPr>
          <p:cNvPr id="1275" name="CustomShape 6"/>
          <p:cNvSpPr/>
          <p:nvPr/>
        </p:nvSpPr>
        <p:spPr>
          <a:xfrm>
            <a:off x="541800" y="5043600"/>
            <a:ext cx="2427480" cy="3646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pt-BR" sz="1800" spc="-1" strike="noStrike">
                <a:solidFill>
                  <a:srgbClr val="000000"/>
                </a:solidFill>
                <a:latin typeface="Times New Roman"/>
              </a:rPr>
              <a:t>Centralizador, abragente</a:t>
            </a:r>
            <a:endParaRPr b="0" lang="pt-BR" sz="1800" spc="-1" strike="noStrike">
              <a:latin typeface="Arial"/>
            </a:endParaRPr>
          </a:p>
        </p:txBody>
      </p:sp>
      <p:sp>
        <p:nvSpPr>
          <p:cNvPr id="1276" name="CustomShape 7"/>
          <p:cNvSpPr/>
          <p:nvPr/>
        </p:nvSpPr>
        <p:spPr>
          <a:xfrm>
            <a:off x="5029560" y="3075120"/>
            <a:ext cx="1174320" cy="63900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lang="pt-BR" sz="1800" spc="-1" strike="noStrike">
                <a:solidFill>
                  <a:srgbClr val="000000"/>
                </a:solidFill>
                <a:latin typeface="Times New Roman"/>
              </a:rPr>
              <a:t>Eternidade</a:t>
            </a:r>
            <a:endParaRPr b="0" lang="pt-BR" sz="1800" spc="-1" strike="noStrike">
              <a:latin typeface="Arial"/>
            </a:endParaRPr>
          </a:p>
          <a:p>
            <a:pPr algn="ctr">
              <a:lnSpc>
                <a:spcPct val="100000"/>
              </a:lnSpc>
            </a:pPr>
            <a:r>
              <a:rPr b="0" lang="pt-BR" sz="1800" spc="-1" strike="noStrike">
                <a:solidFill>
                  <a:srgbClr val="000000"/>
                </a:solidFill>
                <a:latin typeface="Times New Roman"/>
              </a:rPr>
              <a:t>sem fim</a:t>
            </a:r>
            <a:endParaRPr b="0" lang="pt-BR" sz="1800" spc="-1" strike="noStrike">
              <a:latin typeface="Arial"/>
            </a:endParaRPr>
          </a:p>
        </p:txBody>
      </p:sp>
      <p:sp>
        <p:nvSpPr>
          <p:cNvPr id="1277" name="CustomShape 8"/>
          <p:cNvSpPr/>
          <p:nvPr/>
        </p:nvSpPr>
        <p:spPr>
          <a:xfrm>
            <a:off x="5061240" y="5019840"/>
            <a:ext cx="1225080" cy="63900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lang="pt-BR" sz="1800" spc="-1" strike="noStrike">
                <a:solidFill>
                  <a:srgbClr val="000000"/>
                </a:solidFill>
                <a:latin typeface="Times New Roman"/>
              </a:rPr>
              <a:t>Feminino</a:t>
            </a:r>
            <a:endParaRPr b="0" lang="pt-BR" sz="1800" spc="-1" strike="noStrike">
              <a:latin typeface="Arial"/>
            </a:endParaRPr>
          </a:p>
          <a:p>
            <a:pPr algn="ctr">
              <a:lnSpc>
                <a:spcPct val="100000"/>
              </a:lnSpc>
            </a:pPr>
            <a:r>
              <a:rPr b="0" lang="pt-BR" sz="1800" spc="-1" strike="noStrike">
                <a:solidFill>
                  <a:srgbClr val="000000"/>
                </a:solidFill>
                <a:latin typeface="Times New Roman"/>
              </a:rPr>
              <a:t>movimento</a:t>
            </a:r>
            <a:endParaRPr b="0" lang="pt-BR" sz="1800" spc="-1" strike="noStrike">
              <a:latin typeface="Arial"/>
            </a:endParaRPr>
          </a:p>
        </p:txBody>
      </p:sp>
      <p:sp>
        <p:nvSpPr>
          <p:cNvPr id="1278" name="CustomShape 9"/>
          <p:cNvSpPr/>
          <p:nvPr/>
        </p:nvSpPr>
        <p:spPr>
          <a:xfrm>
            <a:off x="1325880" y="2872080"/>
            <a:ext cx="894240" cy="63900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lang="pt-BR" sz="1800" spc="-1" strike="noStrike">
                <a:solidFill>
                  <a:srgbClr val="000000"/>
                </a:solidFill>
                <a:latin typeface="Times New Roman"/>
              </a:rPr>
              <a:t>Estável</a:t>
            </a:r>
            <a:endParaRPr b="0" lang="pt-BR" sz="1800" spc="-1" strike="noStrike">
              <a:latin typeface="Arial"/>
            </a:endParaRPr>
          </a:p>
          <a:p>
            <a:pPr algn="ctr">
              <a:lnSpc>
                <a:spcPct val="100000"/>
              </a:lnSpc>
            </a:pPr>
            <a:r>
              <a:rPr b="0" lang="pt-BR" sz="1800" spc="-1" strike="noStrike">
                <a:solidFill>
                  <a:srgbClr val="000000"/>
                </a:solidFill>
                <a:latin typeface="Times New Roman"/>
              </a:rPr>
              <a:t>Rigidez</a:t>
            </a:r>
            <a:endParaRPr b="0" lang="pt-BR" sz="1800" spc="-1" strike="noStrike">
              <a:latin typeface="Arial"/>
            </a:endParaRPr>
          </a:p>
        </p:txBody>
      </p:sp>
      <p:pic>
        <p:nvPicPr>
          <p:cNvPr id="1279" name="Imagem 1" descr=""/>
          <p:cNvPicPr/>
          <p:nvPr/>
        </p:nvPicPr>
        <p:blipFill>
          <a:blip r:embed="rId1"/>
          <a:stretch/>
        </p:blipFill>
        <p:spPr>
          <a:xfrm>
            <a:off x="1816200" y="2146320"/>
            <a:ext cx="5511600" cy="25650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a:off x="0" y="144360"/>
            <a:ext cx="9145080" cy="982440"/>
          </a:xfrm>
          <a:prstGeom prst="rect">
            <a:avLst/>
          </a:prstGeom>
          <a:noFill/>
          <a:ln>
            <a:noFill/>
          </a:ln>
        </p:spPr>
        <p:txBody>
          <a:bodyPr lIns="90000" rIns="90000" tIns="46800" bIns="46800" anchor="b">
            <a:noAutofit/>
          </a:bodyPr>
          <a:p>
            <a:pPr>
              <a:lnSpc>
                <a:spcPct val="100000"/>
              </a:lnSpc>
            </a:pPr>
            <a:r>
              <a:rPr b="0" lang="pt-BR" sz="3600" spc="-1" strike="noStrike">
                <a:solidFill>
                  <a:srgbClr val="90c226"/>
                </a:solidFill>
                <a:latin typeface="Trebuchet MS"/>
              </a:rPr>
              <a:t>GESTALT: a boa forma</a:t>
            </a:r>
            <a:endParaRPr b="0" lang="pt-BR" sz="3600" spc="-1" strike="noStrike">
              <a:solidFill>
                <a:srgbClr val="000000"/>
              </a:solidFill>
              <a:latin typeface="Times New Roman"/>
            </a:endParaRPr>
          </a:p>
        </p:txBody>
      </p:sp>
      <p:sp>
        <p:nvSpPr>
          <p:cNvPr id="283" name="TextShape 2"/>
          <p:cNvSpPr txBox="1"/>
          <p:nvPr/>
        </p:nvSpPr>
        <p:spPr>
          <a:xfrm>
            <a:off x="830160" y="1341360"/>
            <a:ext cx="7773480" cy="4105080"/>
          </a:xfrm>
          <a:prstGeom prst="rect">
            <a:avLst/>
          </a:prstGeom>
          <a:noFill/>
          <a:ln>
            <a:noFill/>
          </a:ln>
        </p:spPr>
        <p:txBody>
          <a:bodyPr lIns="90000" rIns="90000" tIns="46800" bIns="46800">
            <a:normAutofit/>
          </a:bodyPr>
          <a:p>
            <a:pPr marL="341280" indent="-340920">
              <a:lnSpc>
                <a:spcPct val="97000"/>
              </a:lnSpc>
              <a:spcBef>
                <a:spcPts val="1001"/>
              </a:spcBef>
              <a:buClr>
                <a:srgbClr val="90c226"/>
              </a:buClr>
              <a:buSzPct val="80000"/>
              <a:buFont typeface="Wingdings 3" charset="2"/>
              <a:buChar char=""/>
            </a:pPr>
            <a:r>
              <a:rPr b="0" lang="pt-BR" sz="2400" spc="-1" strike="noStrike">
                <a:solidFill>
                  <a:srgbClr val="404040"/>
                </a:solidFill>
                <a:latin typeface="Trebuchet MS"/>
              </a:rPr>
              <a:t>Abordagem psicológica que realizou varias pesquisas sobre a percepção do homem sobre formas </a:t>
            </a:r>
            <a:endParaRPr b="0" lang="pt-BR" sz="2400" spc="-1" strike="noStrike">
              <a:solidFill>
                <a:srgbClr val="404040"/>
              </a:solidFill>
              <a:latin typeface="Trebuchet MS"/>
            </a:endParaRPr>
          </a:p>
          <a:p>
            <a:pPr marL="341280" indent="-340920">
              <a:lnSpc>
                <a:spcPct val="100000"/>
              </a:lnSpc>
              <a:spcBef>
                <a:spcPts val="1001"/>
              </a:spcBef>
              <a:buClr>
                <a:srgbClr val="90c226"/>
              </a:buClr>
              <a:buSzPct val="80000"/>
              <a:buFont typeface="Wingdings 3" charset="2"/>
              <a:buChar char=""/>
            </a:pPr>
            <a:r>
              <a:rPr b="0" lang="pt-BR" sz="2400" spc="-1" strike="noStrike">
                <a:solidFill>
                  <a:srgbClr val="404040"/>
                </a:solidFill>
                <a:latin typeface="Trebuchet MS"/>
              </a:rPr>
              <a:t>Estrutura coerente oferece um campo visual integrado e unificado</a:t>
            </a:r>
            <a:endParaRPr b="0" lang="pt-BR" sz="2400" spc="-1" strike="noStrike">
              <a:solidFill>
                <a:srgbClr val="404040"/>
              </a:solidFill>
              <a:latin typeface="Trebuchet MS"/>
            </a:endParaRPr>
          </a:p>
          <a:p>
            <a:pPr marL="341280" indent="-340920">
              <a:lnSpc>
                <a:spcPct val="100000"/>
              </a:lnSpc>
              <a:spcBef>
                <a:spcPts val="1001"/>
              </a:spcBef>
              <a:buClr>
                <a:srgbClr val="90c226"/>
              </a:buClr>
              <a:buSzPct val="80000"/>
              <a:buFont typeface="Wingdings 3" charset="2"/>
              <a:buChar char=""/>
            </a:pPr>
            <a:r>
              <a:rPr b="0" lang="pt-BR" sz="2400" spc="-1" strike="noStrike">
                <a:solidFill>
                  <a:srgbClr val="404040"/>
                </a:solidFill>
                <a:latin typeface="Trebuchet MS"/>
              </a:rPr>
              <a:t>Nessa abordagem, forma percebida seguindo a forma global, por oposição a cada elemento, a o fundo.</a:t>
            </a:r>
            <a:endParaRPr b="0" lang="pt-BR" sz="2400" spc="-1" strike="noStrike">
              <a:solidFill>
                <a:srgbClr val="404040"/>
              </a:solidFill>
              <a:latin typeface="Trebuchet MS"/>
            </a:endParaRPr>
          </a:p>
        </p:txBody>
      </p:sp>
      <p:sp>
        <p:nvSpPr>
          <p:cNvPr id="284" name="CustomShape 3"/>
          <p:cNvSpPr/>
          <p:nvPr/>
        </p:nvSpPr>
        <p:spPr>
          <a:xfrm>
            <a:off x="0" y="0"/>
            <a:ext cx="9143640" cy="1125000"/>
          </a:xfrm>
          <a:prstGeom prst="rect">
            <a:avLst/>
          </a:prstGeom>
          <a:solidFill>
            <a:schemeClr val="hlink"/>
          </a:solidFill>
          <a:ln w="9360">
            <a:noFill/>
          </a:ln>
        </p:spPr>
        <p:style>
          <a:lnRef idx="0"/>
          <a:fillRef idx="0"/>
          <a:effectRef idx="0"/>
          <a:fontRef idx="minor"/>
        </p:style>
        <p:txBody>
          <a:bodyPr lIns="90000" rIns="90000" tIns="45000" bIns="45000" anchor="ctr">
            <a:noAutofit/>
          </a:bodyPr>
          <a:p>
            <a:pPr algn="ctr">
              <a:lnSpc>
                <a:spcPct val="100000"/>
              </a:lnSpc>
            </a:pPr>
            <a:r>
              <a:rPr b="0" lang="pt-BR" sz="4400" spc="-1" strike="noStrike">
                <a:solidFill>
                  <a:srgbClr val="2c3c43"/>
                </a:solidFill>
                <a:latin typeface="Trebuchet MS"/>
              </a:rPr>
              <a:t>A boa forma</a:t>
            </a:r>
            <a:endParaRPr b="0" lang="pt-BR" sz="44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Princípios Básicos</a:t>
            </a:r>
            <a:endParaRPr b="0" lang="pt-BR" sz="3600" spc="-1" strike="noStrike">
              <a:solidFill>
                <a:srgbClr val="000000"/>
              </a:solidFill>
              <a:latin typeface="Times New Roman"/>
            </a:endParaRPr>
          </a:p>
        </p:txBody>
      </p:sp>
      <p:sp>
        <p:nvSpPr>
          <p:cNvPr id="286" name="CustomShape 2"/>
          <p:cNvSpPr/>
          <p:nvPr/>
        </p:nvSpPr>
        <p:spPr>
          <a:xfrm>
            <a:off x="619920" y="5093280"/>
            <a:ext cx="2857320" cy="1071360"/>
          </a:xfrm>
          <a:prstGeom prst="roundRect">
            <a:avLst>
              <a:gd name="adj" fmla="val 16667"/>
            </a:avLst>
          </a:prstGeom>
          <a:ln>
            <a:round/>
          </a:ln>
        </p:spPr>
        <p:style>
          <a:lnRef idx="1">
            <a:schemeClr val="accent4"/>
          </a:lnRef>
          <a:fillRef idx="2">
            <a:schemeClr val="accent4"/>
          </a:fillRef>
          <a:effectRef idx="1">
            <a:schemeClr val="accent4"/>
          </a:effectRef>
          <a:fontRef idx="minor"/>
        </p:style>
        <p:txBody>
          <a:bodyPr lIns="90000" rIns="90000" tIns="45000" bIns="45000" anchor="ctr">
            <a:noAutofit/>
          </a:bodyPr>
          <a:p>
            <a:pPr algn="ctr">
              <a:lnSpc>
                <a:spcPct val="100000"/>
              </a:lnSpc>
            </a:pPr>
            <a:r>
              <a:rPr b="1" lang="pt-BR" sz="2800" spc="-1" strike="noStrike">
                <a:solidFill>
                  <a:srgbClr val="54727f"/>
                </a:solidFill>
                <a:latin typeface="Trebuchet MS"/>
              </a:rPr>
              <a:t>Padrão</a:t>
            </a:r>
            <a:endParaRPr b="0" lang="pt-BR" sz="2800" spc="-1" strike="noStrike">
              <a:latin typeface="Arial"/>
            </a:endParaRPr>
          </a:p>
        </p:txBody>
      </p:sp>
      <p:sp>
        <p:nvSpPr>
          <p:cNvPr id="287" name="CustomShape 3"/>
          <p:cNvSpPr/>
          <p:nvPr/>
        </p:nvSpPr>
        <p:spPr>
          <a:xfrm>
            <a:off x="395640" y="1500120"/>
            <a:ext cx="7200360" cy="3152520"/>
          </a:xfrm>
          <a:prstGeom prst="roundRect">
            <a:avLst>
              <a:gd name="adj" fmla="val 16667"/>
            </a:avLst>
          </a:prstGeom>
          <a:ln>
            <a:round/>
          </a:ln>
        </p:spPr>
        <p:style>
          <a:lnRef idx="1">
            <a:schemeClr val="accent2"/>
          </a:lnRef>
          <a:fillRef idx="2">
            <a:schemeClr val="accent2"/>
          </a:fillRef>
          <a:effectRef idx="1">
            <a:schemeClr val="accent2"/>
          </a:effectRef>
          <a:fontRef idx="minor"/>
        </p:style>
        <p:txBody>
          <a:bodyPr lIns="90000" rIns="90000" tIns="45000" bIns="45000" anchor="ctr">
            <a:noAutofit/>
          </a:bodyPr>
          <a:p>
            <a:pPr algn="ctr">
              <a:lnSpc>
                <a:spcPct val="100000"/>
              </a:lnSpc>
            </a:pPr>
            <a:r>
              <a:rPr b="1" lang="pt-BR" sz="3200" spc="-1" strike="noStrike">
                <a:solidFill>
                  <a:srgbClr val="2a5010"/>
                </a:solidFill>
                <a:latin typeface="Trebuchet MS"/>
              </a:rPr>
              <a:t>Leis de Organização da Forma Perceptual</a:t>
            </a:r>
            <a:endParaRPr b="0" lang="pt-BR" sz="3200" spc="-1" strike="noStrike">
              <a:latin typeface="Arial"/>
            </a:endParaRPr>
          </a:p>
          <a:p>
            <a:pPr algn="ctr">
              <a:lnSpc>
                <a:spcPct val="100000"/>
              </a:lnSpc>
            </a:pPr>
            <a:endParaRPr b="0" lang="pt-BR" sz="3200" spc="-1" strike="noStrike">
              <a:latin typeface="Arial"/>
            </a:endParaRPr>
          </a:p>
          <a:p>
            <a:pPr algn="ctr">
              <a:lnSpc>
                <a:spcPct val="100000"/>
              </a:lnSpc>
            </a:pPr>
            <a:r>
              <a:rPr b="0" lang="pt-BR" sz="2400" spc="-1" strike="noStrike">
                <a:solidFill>
                  <a:srgbClr val="2a5010"/>
                </a:solidFill>
                <a:latin typeface="Trebuchet MS"/>
              </a:rPr>
              <a:t>Todo o nosso ambiente é visto em termos de boa forma. Estamos em busca constante de configurações perceptivas que correspondem a um tipo de modelo presente em nossa mente.</a:t>
            </a:r>
            <a:endParaRPr b="0" lang="pt-BR" sz="2400" spc="-1" strike="noStrike">
              <a:latin typeface="Arial"/>
            </a:endParaRPr>
          </a:p>
        </p:txBody>
      </p:sp>
      <p:sp>
        <p:nvSpPr>
          <p:cNvPr id="288" name="CustomShape 4"/>
          <p:cNvSpPr/>
          <p:nvPr/>
        </p:nvSpPr>
        <p:spPr>
          <a:xfrm>
            <a:off x="4356000" y="5093280"/>
            <a:ext cx="2857320" cy="1071360"/>
          </a:xfrm>
          <a:prstGeom prst="roundRect">
            <a:avLst>
              <a:gd name="adj" fmla="val 16667"/>
            </a:avLst>
          </a:prstGeom>
          <a:ln>
            <a:round/>
          </a:ln>
        </p:spPr>
        <p:style>
          <a:lnRef idx="1">
            <a:schemeClr val="accent4"/>
          </a:lnRef>
          <a:fillRef idx="2">
            <a:schemeClr val="accent4"/>
          </a:fillRef>
          <a:effectRef idx="1">
            <a:schemeClr val="accent4"/>
          </a:effectRef>
          <a:fontRef idx="minor"/>
        </p:style>
        <p:txBody>
          <a:bodyPr lIns="90000" rIns="90000" tIns="45000" bIns="45000" anchor="ctr">
            <a:noAutofit/>
          </a:bodyPr>
          <a:p>
            <a:pPr algn="ctr">
              <a:lnSpc>
                <a:spcPct val="100000"/>
              </a:lnSpc>
            </a:pPr>
            <a:r>
              <a:rPr b="1" lang="pt-BR" sz="2800" spc="-1" strike="noStrike">
                <a:solidFill>
                  <a:srgbClr val="54727f"/>
                </a:solidFill>
                <a:latin typeface="Trebuchet MS"/>
              </a:rPr>
              <a:t>Economia Mental</a:t>
            </a:r>
            <a:endParaRPr b="0" lang="pt-BR" sz="2800" spc="-1" strike="noStrike">
              <a:latin typeface="Arial"/>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Ilusão ótica</a:t>
            </a:r>
            <a:endParaRPr b="0" lang="pt-BR" sz="3600" spc="-1" strike="noStrike">
              <a:solidFill>
                <a:srgbClr val="000000"/>
              </a:solidFill>
              <a:latin typeface="Times New Roman"/>
            </a:endParaRPr>
          </a:p>
        </p:txBody>
      </p:sp>
      <p:sp>
        <p:nvSpPr>
          <p:cNvPr id="290" name="Line 2"/>
          <p:cNvSpPr/>
          <p:nvPr/>
        </p:nvSpPr>
        <p:spPr>
          <a:xfrm flipV="1">
            <a:off x="2195640" y="1556640"/>
            <a:ext cx="4968360" cy="1872360"/>
          </a:xfrm>
          <a:prstGeom prst="line">
            <a:avLst/>
          </a:prstGeom>
          <a:ln w="9360">
            <a:solidFill>
              <a:schemeClr val="tx1"/>
            </a:solidFill>
            <a:round/>
          </a:ln>
        </p:spPr>
        <p:style>
          <a:lnRef idx="0"/>
          <a:fillRef idx="0"/>
          <a:effectRef idx="0"/>
          <a:fontRef idx="minor"/>
        </p:style>
      </p:sp>
      <p:sp>
        <p:nvSpPr>
          <p:cNvPr id="291" name="CustomShape 3"/>
          <p:cNvSpPr/>
          <p:nvPr/>
        </p:nvSpPr>
        <p:spPr>
          <a:xfrm>
            <a:off x="4792680" y="3000240"/>
            <a:ext cx="571320" cy="928440"/>
          </a:xfrm>
          <a:prstGeom prst="rect">
            <a:avLst/>
          </a:prstGeom>
          <a:ln>
            <a:solidFill>
              <a:schemeClr val="bg1">
                <a:lumMod val="65000"/>
              </a:schemeClr>
            </a:solidFill>
            <a:round/>
          </a:ln>
        </p:spPr>
        <p:style>
          <a:lnRef idx="1">
            <a:schemeClr val="dk1"/>
          </a:lnRef>
          <a:fillRef idx="2">
            <a:schemeClr val="dk1"/>
          </a:fillRef>
          <a:effectRef idx="1">
            <a:schemeClr val="dk1"/>
          </a:effectRef>
          <a:fontRef idx="minor"/>
        </p:style>
      </p:sp>
      <p:sp>
        <p:nvSpPr>
          <p:cNvPr id="292" name="Line 4"/>
          <p:cNvSpPr/>
          <p:nvPr/>
        </p:nvSpPr>
        <p:spPr>
          <a:xfrm flipV="1">
            <a:off x="2267640" y="2132640"/>
            <a:ext cx="4896360" cy="1296360"/>
          </a:xfrm>
          <a:prstGeom prst="line">
            <a:avLst/>
          </a:prstGeom>
          <a:ln w="9360">
            <a:solidFill>
              <a:schemeClr val="tx1"/>
            </a:solidFill>
            <a:round/>
          </a:ln>
        </p:spPr>
        <p:style>
          <a:lnRef idx="0"/>
          <a:fillRef idx="0"/>
          <a:effectRef idx="0"/>
          <a:fontRef idx="minor"/>
        </p:style>
      </p:sp>
      <p:sp>
        <p:nvSpPr>
          <p:cNvPr id="293" name="Line 5"/>
          <p:cNvSpPr/>
          <p:nvPr/>
        </p:nvSpPr>
        <p:spPr>
          <a:xfrm flipH="1" flipV="1">
            <a:off x="2267640" y="3429000"/>
            <a:ext cx="4896360" cy="1440000"/>
          </a:xfrm>
          <a:prstGeom prst="line">
            <a:avLst/>
          </a:prstGeom>
          <a:ln w="9360">
            <a:solidFill>
              <a:schemeClr val="tx1"/>
            </a:solidFill>
            <a:round/>
          </a:ln>
        </p:spPr>
        <p:style>
          <a:lnRef idx="0"/>
          <a:fillRef idx="0"/>
          <a:effectRef idx="0"/>
          <a:fontRef idx="minor"/>
        </p:style>
      </p:sp>
      <p:sp>
        <p:nvSpPr>
          <p:cNvPr id="294" name="CustomShape 6"/>
          <p:cNvSpPr/>
          <p:nvPr/>
        </p:nvSpPr>
        <p:spPr>
          <a:xfrm>
            <a:off x="3429000" y="3000240"/>
            <a:ext cx="571320" cy="928440"/>
          </a:xfrm>
          <a:prstGeom prst="rect">
            <a:avLst/>
          </a:prstGeom>
          <a:ln>
            <a:solidFill>
              <a:schemeClr val="bg1">
                <a:lumMod val="65000"/>
              </a:schemeClr>
            </a:solidFill>
            <a:round/>
          </a:ln>
        </p:spPr>
        <p:style>
          <a:lnRef idx="1">
            <a:schemeClr val="dk1"/>
          </a:lnRef>
          <a:fillRef idx="2">
            <a:schemeClr val="dk1"/>
          </a:fillRef>
          <a:effectRef idx="1">
            <a:schemeClr val="dk1"/>
          </a:effectRef>
          <a:fontRef idx="minor"/>
        </p:style>
      </p:sp>
      <p:sp>
        <p:nvSpPr>
          <p:cNvPr id="295" name="Line 7"/>
          <p:cNvSpPr/>
          <p:nvPr/>
        </p:nvSpPr>
        <p:spPr>
          <a:xfrm flipH="1" flipV="1">
            <a:off x="2195640" y="3429000"/>
            <a:ext cx="4968360" cy="1944000"/>
          </a:xfrm>
          <a:prstGeom prst="line">
            <a:avLst/>
          </a:prstGeom>
          <a:ln w="9360">
            <a:solidFill>
              <a:schemeClr val="tx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429000" y="3000240"/>
            <a:ext cx="571320" cy="928440"/>
          </a:xfrm>
          <a:prstGeom prst="rect">
            <a:avLst/>
          </a:prstGeom>
          <a:ln>
            <a:solidFill>
              <a:schemeClr val="bg1">
                <a:lumMod val="65000"/>
              </a:schemeClr>
            </a:solidFill>
            <a:round/>
          </a:ln>
        </p:spPr>
        <p:style>
          <a:lnRef idx="1">
            <a:schemeClr val="dk1"/>
          </a:lnRef>
          <a:fillRef idx="2">
            <a:schemeClr val="dk1"/>
          </a:fillRef>
          <a:effectRef idx="1">
            <a:schemeClr val="dk1"/>
          </a:effectRef>
          <a:fontRef idx="minor"/>
        </p:style>
      </p:sp>
      <p:sp>
        <p:nvSpPr>
          <p:cNvPr id="297" name="TextShape 2"/>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Ilusão ótica</a:t>
            </a:r>
            <a:endParaRPr b="0" lang="pt-BR" sz="3600" spc="-1" strike="noStrike">
              <a:solidFill>
                <a:srgbClr val="000000"/>
              </a:solidFill>
              <a:latin typeface="Times New Roman"/>
            </a:endParaRPr>
          </a:p>
        </p:txBody>
      </p:sp>
      <p:sp>
        <p:nvSpPr>
          <p:cNvPr id="298" name="CustomShape 3"/>
          <p:cNvSpPr/>
          <p:nvPr/>
        </p:nvSpPr>
        <p:spPr>
          <a:xfrm>
            <a:off x="4792680" y="3000240"/>
            <a:ext cx="571320" cy="928440"/>
          </a:xfrm>
          <a:prstGeom prst="rect">
            <a:avLst/>
          </a:prstGeom>
          <a:ln>
            <a:solidFill>
              <a:schemeClr val="bg1">
                <a:lumMod val="65000"/>
              </a:schemeClr>
            </a:solidFill>
            <a:round/>
          </a:ln>
        </p:spPr>
        <p:style>
          <a:lnRef idx="1">
            <a:schemeClr val="dk1"/>
          </a:lnRef>
          <a:fillRef idx="2">
            <a:schemeClr val="dk1"/>
          </a:fillRef>
          <a:effectRef idx="1">
            <a:schemeClr val="dk1"/>
          </a:effectRef>
          <a:fontRef idx="minor"/>
        </p:style>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9" name="Picture 18" descr=""/>
          <p:cNvPicPr/>
          <p:nvPr/>
        </p:nvPicPr>
        <p:blipFill>
          <a:blip r:embed="rId1"/>
          <a:stretch/>
        </p:blipFill>
        <p:spPr>
          <a:xfrm>
            <a:off x="142920" y="214200"/>
            <a:ext cx="542520" cy="1145880"/>
          </a:xfrm>
          <a:prstGeom prst="rect">
            <a:avLst/>
          </a:prstGeom>
          <a:ln w="9360">
            <a:noFill/>
          </a:ln>
        </p:spPr>
      </p:pic>
      <p:sp>
        <p:nvSpPr>
          <p:cNvPr id="300" name="CustomShape 1"/>
          <p:cNvSpPr/>
          <p:nvPr/>
        </p:nvSpPr>
        <p:spPr>
          <a:xfrm>
            <a:off x="1027080" y="752400"/>
            <a:ext cx="6298920" cy="36000"/>
          </a:xfrm>
          <a:prstGeom prst="rect">
            <a:avLst/>
          </a:prstGeom>
          <a:solidFill>
            <a:srgbClr val="00b050"/>
          </a:solidFill>
          <a:ln w="25560">
            <a:solidFill>
              <a:srgbClr val="ffffff"/>
            </a:solidFill>
            <a:miter/>
          </a:ln>
        </p:spPr>
        <p:style>
          <a:lnRef idx="0"/>
          <a:fillRef idx="0"/>
          <a:effectRef idx="0"/>
          <a:fontRef idx="minor"/>
        </p:style>
      </p:sp>
      <p:sp>
        <p:nvSpPr>
          <p:cNvPr id="301" name="TextShape 2"/>
          <p:cNvSpPr txBox="1"/>
          <p:nvPr/>
        </p:nvSpPr>
        <p:spPr>
          <a:xfrm>
            <a:off x="457200" y="0"/>
            <a:ext cx="8229240" cy="774360"/>
          </a:xfrm>
          <a:prstGeom prst="rect">
            <a:avLst/>
          </a:prstGeom>
          <a:noFill/>
          <a:ln>
            <a:noFill/>
          </a:ln>
        </p:spPr>
        <p:txBody>
          <a:bodyPr>
            <a:noAutofit/>
          </a:bodyPr>
          <a:p>
            <a:pPr>
              <a:lnSpc>
                <a:spcPct val="100000"/>
              </a:lnSpc>
            </a:pPr>
            <a:r>
              <a:rPr b="0" lang="pt-BR" sz="3600" spc="-1" strike="noStrike">
                <a:solidFill>
                  <a:srgbClr val="90c226"/>
                </a:solidFill>
                <a:latin typeface="Trebuchet MS"/>
              </a:rPr>
              <a:t>Ilusão Porque?</a:t>
            </a:r>
            <a:endParaRPr b="0" lang="pt-BR" sz="3600" spc="-1" strike="noStrike">
              <a:solidFill>
                <a:srgbClr val="000000"/>
              </a:solidFill>
              <a:latin typeface="Times New Roman"/>
            </a:endParaRPr>
          </a:p>
        </p:txBody>
      </p:sp>
      <p:pic>
        <p:nvPicPr>
          <p:cNvPr id="302" name="Imagem 1" descr=""/>
          <p:cNvPicPr/>
          <p:nvPr/>
        </p:nvPicPr>
        <p:blipFill>
          <a:blip r:embed="rId2"/>
          <a:srcRect l="0" t="0" r="55520" b="0"/>
          <a:stretch/>
        </p:blipFill>
        <p:spPr>
          <a:xfrm>
            <a:off x="0" y="1372320"/>
            <a:ext cx="3374640" cy="3856320"/>
          </a:xfrm>
          <a:prstGeom prst="rect">
            <a:avLst/>
          </a:prstGeom>
          <a:ln>
            <a:noFill/>
          </a:ln>
        </p:spPr>
      </p:pic>
      <p:pic>
        <p:nvPicPr>
          <p:cNvPr id="303" name="Imagem 8" descr=""/>
          <p:cNvPicPr/>
          <p:nvPr/>
        </p:nvPicPr>
        <p:blipFill>
          <a:blip r:embed="rId3"/>
          <a:srcRect l="44402" t="0" r="3630" b="0"/>
          <a:stretch/>
        </p:blipFill>
        <p:spPr>
          <a:xfrm>
            <a:off x="3399120" y="1506600"/>
            <a:ext cx="3933720" cy="3848040"/>
          </a:xfrm>
          <a:prstGeom prst="rect">
            <a:avLst/>
          </a:prstGeom>
          <a:ln>
            <a:noFill/>
          </a:ln>
        </p:spPr>
      </p:pic>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4" name="Picture 18" descr=""/>
          <p:cNvPicPr/>
          <p:nvPr/>
        </p:nvPicPr>
        <p:blipFill>
          <a:blip r:embed="rId1"/>
          <a:stretch/>
        </p:blipFill>
        <p:spPr>
          <a:xfrm>
            <a:off x="142920" y="214200"/>
            <a:ext cx="542520" cy="1145880"/>
          </a:xfrm>
          <a:prstGeom prst="rect">
            <a:avLst/>
          </a:prstGeom>
          <a:ln w="9360">
            <a:noFill/>
          </a:ln>
        </p:spPr>
      </p:pic>
      <p:sp>
        <p:nvSpPr>
          <p:cNvPr id="305" name="CustomShape 1"/>
          <p:cNvSpPr/>
          <p:nvPr/>
        </p:nvSpPr>
        <p:spPr>
          <a:xfrm>
            <a:off x="1027080" y="752400"/>
            <a:ext cx="6298920" cy="36000"/>
          </a:xfrm>
          <a:prstGeom prst="rect">
            <a:avLst/>
          </a:prstGeom>
          <a:solidFill>
            <a:srgbClr val="00b050"/>
          </a:solidFill>
          <a:ln w="25560">
            <a:solidFill>
              <a:srgbClr val="ffffff"/>
            </a:solidFill>
            <a:miter/>
          </a:ln>
        </p:spPr>
        <p:style>
          <a:lnRef idx="0"/>
          <a:fillRef idx="0"/>
          <a:effectRef idx="0"/>
          <a:fontRef idx="minor"/>
        </p:style>
      </p:sp>
      <p:sp>
        <p:nvSpPr>
          <p:cNvPr id="306" name="TextShape 2"/>
          <p:cNvSpPr txBox="1"/>
          <p:nvPr/>
        </p:nvSpPr>
        <p:spPr>
          <a:xfrm>
            <a:off x="457200" y="0"/>
            <a:ext cx="8229240" cy="774360"/>
          </a:xfrm>
          <a:prstGeom prst="rect">
            <a:avLst/>
          </a:prstGeom>
          <a:noFill/>
          <a:ln>
            <a:noFill/>
          </a:ln>
        </p:spPr>
        <p:txBody>
          <a:bodyPr>
            <a:noAutofit/>
          </a:bodyPr>
          <a:p>
            <a:pPr>
              <a:lnSpc>
                <a:spcPct val="100000"/>
              </a:lnSpc>
            </a:pPr>
            <a:r>
              <a:rPr b="0" lang="pt-BR" sz="3600" spc="-1" strike="noStrike">
                <a:solidFill>
                  <a:srgbClr val="90c226"/>
                </a:solidFill>
                <a:latin typeface="Trebuchet MS"/>
              </a:rPr>
              <a:t>Ilusão Porque?</a:t>
            </a:r>
            <a:endParaRPr b="0" lang="pt-BR" sz="3600" spc="-1" strike="noStrike">
              <a:solidFill>
                <a:srgbClr val="000000"/>
              </a:solidFill>
              <a:latin typeface="Times New Roman"/>
            </a:endParaRPr>
          </a:p>
        </p:txBody>
      </p:sp>
      <p:pic>
        <p:nvPicPr>
          <p:cNvPr id="307" name="Imagem 2" descr=""/>
          <p:cNvPicPr/>
          <p:nvPr/>
        </p:nvPicPr>
        <p:blipFill>
          <a:blip r:embed="rId2"/>
          <a:stretch/>
        </p:blipFill>
        <p:spPr>
          <a:xfrm>
            <a:off x="2627640" y="2217600"/>
            <a:ext cx="6058800" cy="2860920"/>
          </a:xfrm>
          <a:prstGeom prst="rect">
            <a:avLst/>
          </a:prstGeom>
          <a:ln>
            <a:noFill/>
          </a:ln>
        </p:spPr>
      </p:pic>
      <p:sp>
        <p:nvSpPr>
          <p:cNvPr id="308" name="Line 3"/>
          <p:cNvSpPr/>
          <p:nvPr/>
        </p:nvSpPr>
        <p:spPr>
          <a:xfrm>
            <a:off x="755280" y="2420640"/>
            <a:ext cx="360" cy="2376360"/>
          </a:xfrm>
          <a:prstGeom prst="line">
            <a:avLst/>
          </a:prstGeom>
          <a:ln w="76320">
            <a:round/>
          </a:ln>
        </p:spPr>
        <p:style>
          <a:lnRef idx="1">
            <a:schemeClr val="accent1"/>
          </a:lnRef>
          <a:fillRef idx="0">
            <a:schemeClr val="accent1"/>
          </a:fillRef>
          <a:effectRef idx="0">
            <a:schemeClr val="accent1"/>
          </a:effectRef>
          <a:fontRef idx="minor"/>
        </p:style>
      </p:sp>
      <p:sp>
        <p:nvSpPr>
          <p:cNvPr id="309" name="Line 4"/>
          <p:cNvSpPr/>
          <p:nvPr/>
        </p:nvSpPr>
        <p:spPr>
          <a:xfrm>
            <a:off x="2051640" y="2420640"/>
            <a:ext cx="360" cy="2376360"/>
          </a:xfrm>
          <a:prstGeom prst="line">
            <a:avLst/>
          </a:prstGeom>
          <a:ln w="76320">
            <a:round/>
          </a:ln>
        </p:spPr>
        <p:style>
          <a:lnRef idx="1">
            <a:schemeClr val="accent1"/>
          </a:lnRef>
          <a:fillRef idx="0">
            <a:schemeClr val="accent1"/>
          </a:fillRef>
          <a:effectRef idx="0">
            <a:schemeClr val="accent1"/>
          </a:effectRef>
          <a:fontRef idx="minor"/>
        </p:style>
      </p:sp>
      <p:sp>
        <p:nvSpPr>
          <p:cNvPr id="310" name="Line 5"/>
          <p:cNvSpPr/>
          <p:nvPr/>
        </p:nvSpPr>
        <p:spPr>
          <a:xfrm flipH="1">
            <a:off x="395280" y="2348640"/>
            <a:ext cx="360000" cy="360000"/>
          </a:xfrm>
          <a:prstGeom prst="line">
            <a:avLst/>
          </a:prstGeom>
          <a:ln w="76320">
            <a:round/>
          </a:ln>
        </p:spPr>
        <p:style>
          <a:lnRef idx="1">
            <a:schemeClr val="accent1"/>
          </a:lnRef>
          <a:fillRef idx="0">
            <a:schemeClr val="accent1"/>
          </a:fillRef>
          <a:effectRef idx="0">
            <a:schemeClr val="accent1"/>
          </a:effectRef>
          <a:fontRef idx="minor"/>
        </p:style>
      </p:sp>
      <p:sp>
        <p:nvSpPr>
          <p:cNvPr id="311" name="Line 6"/>
          <p:cNvSpPr/>
          <p:nvPr/>
        </p:nvSpPr>
        <p:spPr>
          <a:xfrm>
            <a:off x="755280" y="2348640"/>
            <a:ext cx="360000" cy="360000"/>
          </a:xfrm>
          <a:prstGeom prst="line">
            <a:avLst/>
          </a:prstGeom>
          <a:ln w="76320">
            <a:round/>
          </a:ln>
        </p:spPr>
        <p:style>
          <a:lnRef idx="1">
            <a:schemeClr val="accent1"/>
          </a:lnRef>
          <a:fillRef idx="0">
            <a:schemeClr val="accent1"/>
          </a:fillRef>
          <a:effectRef idx="0">
            <a:schemeClr val="accent1"/>
          </a:effectRef>
          <a:fontRef idx="minor"/>
        </p:style>
      </p:sp>
      <p:sp>
        <p:nvSpPr>
          <p:cNvPr id="312" name="Line 7"/>
          <p:cNvSpPr/>
          <p:nvPr/>
        </p:nvSpPr>
        <p:spPr>
          <a:xfrm flipH="1" flipV="1">
            <a:off x="395280" y="4509000"/>
            <a:ext cx="360000" cy="360000"/>
          </a:xfrm>
          <a:prstGeom prst="line">
            <a:avLst/>
          </a:prstGeom>
          <a:ln w="76320">
            <a:round/>
          </a:ln>
        </p:spPr>
        <p:style>
          <a:lnRef idx="1">
            <a:schemeClr val="accent1"/>
          </a:lnRef>
          <a:fillRef idx="0">
            <a:schemeClr val="accent1"/>
          </a:fillRef>
          <a:effectRef idx="0">
            <a:schemeClr val="accent1"/>
          </a:effectRef>
          <a:fontRef idx="minor"/>
        </p:style>
      </p:sp>
      <p:sp>
        <p:nvSpPr>
          <p:cNvPr id="313" name="Line 8"/>
          <p:cNvSpPr/>
          <p:nvPr/>
        </p:nvSpPr>
        <p:spPr>
          <a:xfrm flipV="1">
            <a:off x="755280" y="4509000"/>
            <a:ext cx="360000" cy="360000"/>
          </a:xfrm>
          <a:prstGeom prst="line">
            <a:avLst/>
          </a:prstGeom>
          <a:ln w="76320">
            <a:round/>
          </a:ln>
        </p:spPr>
        <p:style>
          <a:lnRef idx="1">
            <a:schemeClr val="accent1"/>
          </a:lnRef>
          <a:fillRef idx="0">
            <a:schemeClr val="accent1"/>
          </a:fillRef>
          <a:effectRef idx="0">
            <a:schemeClr val="accent1"/>
          </a:effectRef>
          <a:fontRef idx="minor"/>
        </p:style>
      </p:sp>
      <p:sp>
        <p:nvSpPr>
          <p:cNvPr id="314" name="Line 9"/>
          <p:cNvSpPr/>
          <p:nvPr/>
        </p:nvSpPr>
        <p:spPr>
          <a:xfrm flipH="1" flipV="1">
            <a:off x="1691640" y="2060640"/>
            <a:ext cx="360000" cy="360000"/>
          </a:xfrm>
          <a:prstGeom prst="line">
            <a:avLst/>
          </a:prstGeom>
          <a:ln w="76320">
            <a:round/>
          </a:ln>
        </p:spPr>
        <p:style>
          <a:lnRef idx="1">
            <a:schemeClr val="accent1"/>
          </a:lnRef>
          <a:fillRef idx="0">
            <a:schemeClr val="accent1"/>
          </a:fillRef>
          <a:effectRef idx="0">
            <a:schemeClr val="accent1"/>
          </a:effectRef>
          <a:fontRef idx="minor"/>
        </p:style>
      </p:sp>
      <p:sp>
        <p:nvSpPr>
          <p:cNvPr id="315" name="Line 10"/>
          <p:cNvSpPr/>
          <p:nvPr/>
        </p:nvSpPr>
        <p:spPr>
          <a:xfrm flipV="1">
            <a:off x="2051640" y="2060640"/>
            <a:ext cx="360000" cy="360000"/>
          </a:xfrm>
          <a:prstGeom prst="line">
            <a:avLst/>
          </a:prstGeom>
          <a:ln w="76320">
            <a:round/>
          </a:ln>
        </p:spPr>
        <p:style>
          <a:lnRef idx="1">
            <a:schemeClr val="accent1"/>
          </a:lnRef>
          <a:fillRef idx="0">
            <a:schemeClr val="accent1"/>
          </a:fillRef>
          <a:effectRef idx="0">
            <a:schemeClr val="accent1"/>
          </a:effectRef>
          <a:fontRef idx="minor"/>
        </p:style>
      </p:sp>
      <p:sp>
        <p:nvSpPr>
          <p:cNvPr id="316" name="Line 11"/>
          <p:cNvSpPr/>
          <p:nvPr/>
        </p:nvSpPr>
        <p:spPr>
          <a:xfrm flipH="1">
            <a:off x="1691640" y="4797000"/>
            <a:ext cx="360000" cy="360000"/>
          </a:xfrm>
          <a:prstGeom prst="line">
            <a:avLst/>
          </a:prstGeom>
          <a:ln w="76320">
            <a:round/>
          </a:ln>
        </p:spPr>
        <p:style>
          <a:lnRef idx="1">
            <a:schemeClr val="accent1"/>
          </a:lnRef>
          <a:fillRef idx="0">
            <a:schemeClr val="accent1"/>
          </a:fillRef>
          <a:effectRef idx="0">
            <a:schemeClr val="accent1"/>
          </a:effectRef>
          <a:fontRef idx="minor"/>
        </p:style>
      </p:sp>
      <p:sp>
        <p:nvSpPr>
          <p:cNvPr id="317" name="Line 12"/>
          <p:cNvSpPr/>
          <p:nvPr/>
        </p:nvSpPr>
        <p:spPr>
          <a:xfrm>
            <a:off x="2051640" y="4797000"/>
            <a:ext cx="360000" cy="360000"/>
          </a:xfrm>
          <a:prstGeom prst="line">
            <a:avLst/>
          </a:prstGeom>
          <a:ln w="76320">
            <a:round/>
          </a:ln>
        </p:spPr>
        <p:style>
          <a:lnRef idx="1">
            <a:schemeClr val="accent1"/>
          </a:lnRef>
          <a:fillRef idx="0">
            <a:schemeClr val="accent1"/>
          </a:fillRef>
          <a:effectRef idx="0">
            <a:schemeClr val="accent1"/>
          </a:effectRef>
          <a:fontRef idx="minor"/>
        </p:style>
      </p:sp>
      <p:sp>
        <p:nvSpPr>
          <p:cNvPr id="318" name="CustomShape 13"/>
          <p:cNvSpPr/>
          <p:nvPr/>
        </p:nvSpPr>
        <p:spPr>
          <a:xfrm>
            <a:off x="680400" y="5301360"/>
            <a:ext cx="53640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(a)</a:t>
            </a:r>
            <a:endParaRPr b="0" lang="pt-BR" sz="2400" spc="-1" strike="noStrike">
              <a:latin typeface="Arial"/>
            </a:endParaRPr>
          </a:p>
        </p:txBody>
      </p:sp>
      <p:sp>
        <p:nvSpPr>
          <p:cNvPr id="319" name="CustomShape 14"/>
          <p:cNvSpPr/>
          <p:nvPr/>
        </p:nvSpPr>
        <p:spPr>
          <a:xfrm>
            <a:off x="1842120" y="5301360"/>
            <a:ext cx="55296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(b)</a:t>
            </a:r>
            <a:endParaRPr b="0" lang="pt-BR" sz="2400" spc="-1" strike="noStrike">
              <a:latin typeface="Arial"/>
            </a:endParaRPr>
          </a:p>
        </p:txBody>
      </p:sp>
      <p:sp>
        <p:nvSpPr>
          <p:cNvPr id="320" name="CustomShape 15"/>
          <p:cNvSpPr/>
          <p:nvPr/>
        </p:nvSpPr>
        <p:spPr>
          <a:xfrm>
            <a:off x="4039560" y="4604400"/>
            <a:ext cx="520920" cy="456120"/>
          </a:xfrm>
          <a:prstGeom prst="rect">
            <a:avLst/>
          </a:prstGeom>
          <a:solidFill>
            <a:schemeClr val="bg1"/>
          </a:solidFill>
          <a:ln>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(c)</a:t>
            </a:r>
            <a:endParaRPr b="0" lang="pt-BR" sz="2400" spc="-1" strike="noStrike">
              <a:latin typeface="Arial"/>
            </a:endParaRPr>
          </a:p>
        </p:txBody>
      </p:sp>
      <p:sp>
        <p:nvSpPr>
          <p:cNvPr id="321" name="CustomShape 16"/>
          <p:cNvSpPr/>
          <p:nvPr/>
        </p:nvSpPr>
        <p:spPr>
          <a:xfrm>
            <a:off x="6943680" y="4617000"/>
            <a:ext cx="552960" cy="456120"/>
          </a:xfrm>
          <a:prstGeom prst="rect">
            <a:avLst/>
          </a:prstGeom>
          <a:solidFill>
            <a:schemeClr val="bg1"/>
          </a:solidFill>
          <a:ln>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(d)</a:t>
            </a:r>
            <a:endParaRPr b="0" lang="pt-BR" sz="2400" spc="-1" strike="noStrike">
              <a:latin typeface="Arial"/>
            </a:endParaRPr>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Ilusão Ótica III</a:t>
            </a:r>
            <a:endParaRPr b="0" lang="pt-BR" sz="3600" spc="-1" strike="noStrike">
              <a:solidFill>
                <a:srgbClr val="000000"/>
              </a:solidFill>
              <a:latin typeface="Times New Roman"/>
            </a:endParaRPr>
          </a:p>
        </p:txBody>
      </p:sp>
      <p:sp>
        <p:nvSpPr>
          <p:cNvPr id="323" name="CustomShape 2"/>
          <p:cNvSpPr/>
          <p:nvPr/>
        </p:nvSpPr>
        <p:spPr>
          <a:xfrm>
            <a:off x="1714680" y="3214800"/>
            <a:ext cx="1071360" cy="1071360"/>
          </a:xfrm>
          <a:prstGeom prst="ellipse">
            <a:avLst/>
          </a:prstGeom>
          <a:ln>
            <a:round/>
          </a:ln>
        </p:spPr>
        <p:style>
          <a:lnRef idx="1">
            <a:schemeClr val="accent2"/>
          </a:lnRef>
          <a:fillRef idx="2">
            <a:schemeClr val="accent2"/>
          </a:fillRef>
          <a:effectRef idx="1">
            <a:schemeClr val="accent2"/>
          </a:effectRef>
          <a:fontRef idx="minor"/>
        </p:style>
      </p:sp>
      <p:sp>
        <p:nvSpPr>
          <p:cNvPr id="324" name="CustomShape 3"/>
          <p:cNvSpPr/>
          <p:nvPr/>
        </p:nvSpPr>
        <p:spPr>
          <a:xfrm>
            <a:off x="6072120" y="3214800"/>
            <a:ext cx="1071360" cy="1071360"/>
          </a:xfrm>
          <a:prstGeom prst="ellipse">
            <a:avLst/>
          </a:prstGeom>
          <a:ln>
            <a:round/>
          </a:ln>
        </p:spPr>
        <p:style>
          <a:lnRef idx="1">
            <a:schemeClr val="accent2"/>
          </a:lnRef>
          <a:fillRef idx="2">
            <a:schemeClr val="accent2"/>
          </a:fillRef>
          <a:effectRef idx="1">
            <a:schemeClr val="accent2"/>
          </a:effectRef>
          <a:fontRef idx="minor"/>
        </p:style>
      </p:sp>
      <p:sp>
        <p:nvSpPr>
          <p:cNvPr id="325" name="CustomShape 4"/>
          <p:cNvSpPr/>
          <p:nvPr/>
        </p:nvSpPr>
        <p:spPr>
          <a:xfrm>
            <a:off x="1357200" y="2928960"/>
            <a:ext cx="499680" cy="499680"/>
          </a:xfrm>
          <a:prstGeom prst="ellipse">
            <a:avLst/>
          </a:prstGeom>
          <a:ln>
            <a:round/>
          </a:ln>
        </p:spPr>
        <p:style>
          <a:lnRef idx="1">
            <a:schemeClr val="accent2"/>
          </a:lnRef>
          <a:fillRef idx="2">
            <a:schemeClr val="accent2"/>
          </a:fillRef>
          <a:effectRef idx="1">
            <a:schemeClr val="accent2"/>
          </a:effectRef>
          <a:fontRef idx="minor"/>
        </p:style>
      </p:sp>
      <p:sp>
        <p:nvSpPr>
          <p:cNvPr id="326" name="CustomShape 5"/>
          <p:cNvSpPr/>
          <p:nvPr/>
        </p:nvSpPr>
        <p:spPr>
          <a:xfrm>
            <a:off x="2000160" y="2643120"/>
            <a:ext cx="499680" cy="499680"/>
          </a:xfrm>
          <a:prstGeom prst="ellipse">
            <a:avLst/>
          </a:prstGeom>
          <a:ln>
            <a:round/>
          </a:ln>
        </p:spPr>
        <p:style>
          <a:lnRef idx="1">
            <a:schemeClr val="accent2"/>
          </a:lnRef>
          <a:fillRef idx="2">
            <a:schemeClr val="accent2"/>
          </a:fillRef>
          <a:effectRef idx="1">
            <a:schemeClr val="accent2"/>
          </a:effectRef>
          <a:fontRef idx="minor"/>
        </p:style>
      </p:sp>
      <p:sp>
        <p:nvSpPr>
          <p:cNvPr id="327" name="CustomShape 6"/>
          <p:cNvSpPr/>
          <p:nvPr/>
        </p:nvSpPr>
        <p:spPr>
          <a:xfrm>
            <a:off x="2643120" y="2928960"/>
            <a:ext cx="499680" cy="499680"/>
          </a:xfrm>
          <a:prstGeom prst="ellipse">
            <a:avLst/>
          </a:prstGeom>
          <a:ln>
            <a:round/>
          </a:ln>
        </p:spPr>
        <p:style>
          <a:lnRef idx="1">
            <a:schemeClr val="accent2"/>
          </a:lnRef>
          <a:fillRef idx="2">
            <a:schemeClr val="accent2"/>
          </a:fillRef>
          <a:effectRef idx="1">
            <a:schemeClr val="accent2"/>
          </a:effectRef>
          <a:fontRef idx="minor"/>
        </p:style>
      </p:sp>
      <p:sp>
        <p:nvSpPr>
          <p:cNvPr id="328" name="CustomShape 7"/>
          <p:cNvSpPr/>
          <p:nvPr/>
        </p:nvSpPr>
        <p:spPr>
          <a:xfrm>
            <a:off x="2857680" y="3500280"/>
            <a:ext cx="499680" cy="499680"/>
          </a:xfrm>
          <a:prstGeom prst="ellipse">
            <a:avLst/>
          </a:prstGeom>
          <a:ln>
            <a:round/>
          </a:ln>
        </p:spPr>
        <p:style>
          <a:lnRef idx="1">
            <a:schemeClr val="accent2"/>
          </a:lnRef>
          <a:fillRef idx="2">
            <a:schemeClr val="accent2"/>
          </a:fillRef>
          <a:effectRef idx="1">
            <a:schemeClr val="accent2"/>
          </a:effectRef>
          <a:fontRef idx="minor"/>
        </p:style>
      </p:sp>
      <p:sp>
        <p:nvSpPr>
          <p:cNvPr id="329" name="CustomShape 8"/>
          <p:cNvSpPr/>
          <p:nvPr/>
        </p:nvSpPr>
        <p:spPr>
          <a:xfrm>
            <a:off x="1143000" y="3500280"/>
            <a:ext cx="499680" cy="499680"/>
          </a:xfrm>
          <a:prstGeom prst="ellipse">
            <a:avLst/>
          </a:prstGeom>
          <a:ln>
            <a:round/>
          </a:ln>
        </p:spPr>
        <p:style>
          <a:lnRef idx="1">
            <a:schemeClr val="accent2"/>
          </a:lnRef>
          <a:fillRef idx="2">
            <a:schemeClr val="accent2"/>
          </a:fillRef>
          <a:effectRef idx="1">
            <a:schemeClr val="accent2"/>
          </a:effectRef>
          <a:fontRef idx="minor"/>
        </p:style>
      </p:sp>
      <p:sp>
        <p:nvSpPr>
          <p:cNvPr id="330" name="CustomShape 9"/>
          <p:cNvSpPr/>
          <p:nvPr/>
        </p:nvSpPr>
        <p:spPr>
          <a:xfrm>
            <a:off x="1357200" y="4071960"/>
            <a:ext cx="499680" cy="499680"/>
          </a:xfrm>
          <a:prstGeom prst="ellipse">
            <a:avLst/>
          </a:prstGeom>
          <a:ln>
            <a:round/>
          </a:ln>
        </p:spPr>
        <p:style>
          <a:lnRef idx="1">
            <a:schemeClr val="accent2"/>
          </a:lnRef>
          <a:fillRef idx="2">
            <a:schemeClr val="accent2"/>
          </a:fillRef>
          <a:effectRef idx="1">
            <a:schemeClr val="accent2"/>
          </a:effectRef>
          <a:fontRef idx="minor"/>
        </p:style>
      </p:sp>
      <p:sp>
        <p:nvSpPr>
          <p:cNvPr id="331" name="CustomShape 10"/>
          <p:cNvSpPr/>
          <p:nvPr/>
        </p:nvSpPr>
        <p:spPr>
          <a:xfrm>
            <a:off x="2000160" y="4357800"/>
            <a:ext cx="499680" cy="499680"/>
          </a:xfrm>
          <a:prstGeom prst="ellipse">
            <a:avLst/>
          </a:prstGeom>
          <a:ln>
            <a:round/>
          </a:ln>
        </p:spPr>
        <p:style>
          <a:lnRef idx="1">
            <a:schemeClr val="accent2"/>
          </a:lnRef>
          <a:fillRef idx="2">
            <a:schemeClr val="accent2"/>
          </a:fillRef>
          <a:effectRef idx="1">
            <a:schemeClr val="accent2"/>
          </a:effectRef>
          <a:fontRef idx="minor"/>
        </p:style>
      </p:sp>
      <p:sp>
        <p:nvSpPr>
          <p:cNvPr id="332" name="CustomShape 11"/>
          <p:cNvSpPr/>
          <p:nvPr/>
        </p:nvSpPr>
        <p:spPr>
          <a:xfrm>
            <a:off x="2643120" y="4071960"/>
            <a:ext cx="499680" cy="499680"/>
          </a:xfrm>
          <a:prstGeom prst="ellipse">
            <a:avLst/>
          </a:prstGeom>
          <a:ln>
            <a:round/>
          </a:ln>
        </p:spPr>
        <p:style>
          <a:lnRef idx="1">
            <a:schemeClr val="accent2"/>
          </a:lnRef>
          <a:fillRef idx="2">
            <a:schemeClr val="accent2"/>
          </a:fillRef>
          <a:effectRef idx="1">
            <a:schemeClr val="accent2"/>
          </a:effectRef>
          <a:fontRef idx="minor"/>
        </p:style>
      </p:sp>
      <p:sp>
        <p:nvSpPr>
          <p:cNvPr id="333" name="CustomShape 12"/>
          <p:cNvSpPr/>
          <p:nvPr/>
        </p:nvSpPr>
        <p:spPr>
          <a:xfrm>
            <a:off x="5715000" y="1438200"/>
            <a:ext cx="1775880" cy="1704600"/>
          </a:xfrm>
          <a:prstGeom prst="ellipse">
            <a:avLst/>
          </a:prstGeom>
          <a:ln>
            <a:round/>
          </a:ln>
        </p:spPr>
        <p:style>
          <a:lnRef idx="1">
            <a:schemeClr val="accent2"/>
          </a:lnRef>
          <a:fillRef idx="2">
            <a:schemeClr val="accent2"/>
          </a:fillRef>
          <a:effectRef idx="1">
            <a:schemeClr val="accent2"/>
          </a:effectRef>
          <a:fontRef idx="minor"/>
        </p:style>
      </p:sp>
      <p:sp>
        <p:nvSpPr>
          <p:cNvPr id="334" name="CustomShape 13"/>
          <p:cNvSpPr/>
          <p:nvPr/>
        </p:nvSpPr>
        <p:spPr>
          <a:xfrm>
            <a:off x="6653160" y="4143240"/>
            <a:ext cx="1775880" cy="1704600"/>
          </a:xfrm>
          <a:prstGeom prst="ellipse">
            <a:avLst/>
          </a:prstGeom>
          <a:ln>
            <a:round/>
          </a:ln>
        </p:spPr>
        <p:style>
          <a:lnRef idx="1">
            <a:schemeClr val="accent2"/>
          </a:lnRef>
          <a:fillRef idx="2">
            <a:schemeClr val="accent2"/>
          </a:fillRef>
          <a:effectRef idx="1">
            <a:schemeClr val="accent2"/>
          </a:effectRef>
          <a:fontRef idx="minor"/>
        </p:style>
      </p:sp>
      <p:sp>
        <p:nvSpPr>
          <p:cNvPr id="335" name="CustomShape 14"/>
          <p:cNvSpPr/>
          <p:nvPr/>
        </p:nvSpPr>
        <p:spPr>
          <a:xfrm>
            <a:off x="4805280" y="4152960"/>
            <a:ext cx="1775880" cy="1704600"/>
          </a:xfrm>
          <a:prstGeom prst="ellipse">
            <a:avLst/>
          </a:prstGeom>
          <a:ln>
            <a:round/>
          </a:ln>
        </p:spPr>
        <p:style>
          <a:lnRef idx="1">
            <a:schemeClr val="accent2"/>
          </a:lnRef>
          <a:fillRef idx="2">
            <a:schemeClr val="accent2"/>
          </a:fillRef>
          <a:effectRef idx="1">
            <a:schemeClr val="accent2"/>
          </a:effectRef>
          <a:fontRef idx="minor"/>
        </p:style>
      </p:sp>
      <p:sp>
        <p:nvSpPr>
          <p:cNvPr id="336" name="CustomShape 15"/>
          <p:cNvSpPr/>
          <p:nvPr/>
        </p:nvSpPr>
        <p:spPr>
          <a:xfrm>
            <a:off x="7224840" y="2428920"/>
            <a:ext cx="1775880" cy="1704600"/>
          </a:xfrm>
          <a:prstGeom prst="ellipse">
            <a:avLst/>
          </a:prstGeom>
          <a:ln>
            <a:round/>
          </a:ln>
        </p:spPr>
        <p:style>
          <a:lnRef idx="1">
            <a:schemeClr val="accent2"/>
          </a:lnRef>
          <a:fillRef idx="2">
            <a:schemeClr val="accent2"/>
          </a:fillRef>
          <a:effectRef idx="1">
            <a:schemeClr val="accent2"/>
          </a:effectRef>
          <a:fontRef idx="minor"/>
        </p:style>
      </p:sp>
      <p:sp>
        <p:nvSpPr>
          <p:cNvPr id="337" name="CustomShape 16"/>
          <p:cNvSpPr/>
          <p:nvPr/>
        </p:nvSpPr>
        <p:spPr>
          <a:xfrm>
            <a:off x="4214880" y="2428920"/>
            <a:ext cx="1775880" cy="1704600"/>
          </a:xfrm>
          <a:prstGeom prst="ellipse">
            <a:avLst/>
          </a:prstGeom>
          <a:ln>
            <a:round/>
          </a:ln>
        </p:spPr>
        <p:style>
          <a:lnRef idx="1">
            <a:schemeClr val="accent2"/>
          </a:lnRef>
          <a:fillRef idx="2">
            <a:schemeClr val="accent2"/>
          </a:fillRef>
          <a:effectRef idx="1">
            <a:schemeClr val="accent2"/>
          </a:effectRef>
          <a:fontRef idx="minor"/>
        </p:style>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Ilusão Ótica III</a:t>
            </a:r>
            <a:endParaRPr b="0" lang="pt-BR" sz="3600" spc="-1" strike="noStrike">
              <a:solidFill>
                <a:srgbClr val="000000"/>
              </a:solidFill>
              <a:latin typeface="Times New Roman"/>
            </a:endParaRPr>
          </a:p>
        </p:txBody>
      </p:sp>
      <p:sp>
        <p:nvSpPr>
          <p:cNvPr id="339" name="CustomShape 2"/>
          <p:cNvSpPr/>
          <p:nvPr/>
        </p:nvSpPr>
        <p:spPr>
          <a:xfrm>
            <a:off x="1714680" y="3214800"/>
            <a:ext cx="1071360" cy="1071360"/>
          </a:xfrm>
          <a:prstGeom prst="ellipse">
            <a:avLst/>
          </a:prstGeom>
          <a:ln>
            <a:round/>
          </a:ln>
        </p:spPr>
        <p:style>
          <a:lnRef idx="1">
            <a:schemeClr val="accent2"/>
          </a:lnRef>
          <a:fillRef idx="2">
            <a:schemeClr val="accent2"/>
          </a:fillRef>
          <a:effectRef idx="1">
            <a:schemeClr val="accent2"/>
          </a:effectRef>
          <a:fontRef idx="minor"/>
        </p:style>
      </p:sp>
      <p:sp>
        <p:nvSpPr>
          <p:cNvPr id="340" name="CustomShape 3"/>
          <p:cNvSpPr/>
          <p:nvPr/>
        </p:nvSpPr>
        <p:spPr>
          <a:xfrm>
            <a:off x="6072120" y="3214800"/>
            <a:ext cx="1071360" cy="1071360"/>
          </a:xfrm>
          <a:prstGeom prst="ellipse">
            <a:avLst/>
          </a:prstGeom>
          <a:ln>
            <a:round/>
          </a:ln>
        </p:spPr>
        <p:style>
          <a:lnRef idx="1">
            <a:schemeClr val="accent2"/>
          </a:lnRef>
          <a:fillRef idx="2">
            <a:schemeClr val="accent2"/>
          </a:fillRef>
          <a:effectRef idx="1">
            <a:schemeClr val="accent2"/>
          </a:effectRef>
          <a:fontRef idx="minor"/>
        </p:style>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Qual é estrutura atraente?</a:t>
            </a:r>
            <a:endParaRPr b="0" lang="pt-BR" sz="3600" spc="-1" strike="noStrike">
              <a:solidFill>
                <a:srgbClr val="000000"/>
              </a:solidFill>
              <a:latin typeface="Times New Roman"/>
            </a:endParaRPr>
          </a:p>
        </p:txBody>
      </p:sp>
      <p:sp>
        <p:nvSpPr>
          <p:cNvPr id="342" name="CustomShape 2"/>
          <p:cNvSpPr/>
          <p:nvPr/>
        </p:nvSpPr>
        <p:spPr>
          <a:xfrm>
            <a:off x="4788000" y="1773360"/>
            <a:ext cx="4032000" cy="2663640"/>
          </a:xfrm>
          <a:prstGeom prst="rect">
            <a:avLst/>
          </a:prstGeom>
          <a:solidFill>
            <a:srgbClr val="eaeaea"/>
          </a:solidFill>
          <a:ln w="9360">
            <a:solidFill>
              <a:schemeClr val="tx1"/>
            </a:solidFill>
            <a:miter/>
          </a:ln>
        </p:spPr>
        <p:style>
          <a:lnRef idx="0"/>
          <a:fillRef idx="0"/>
          <a:effectRef idx="0"/>
          <a:fontRef idx="minor"/>
        </p:style>
      </p:sp>
      <p:sp>
        <p:nvSpPr>
          <p:cNvPr id="343" name="CustomShape 3"/>
          <p:cNvSpPr/>
          <p:nvPr/>
        </p:nvSpPr>
        <p:spPr>
          <a:xfrm>
            <a:off x="468360" y="1773360"/>
            <a:ext cx="4030200" cy="2663640"/>
          </a:xfrm>
          <a:prstGeom prst="rect">
            <a:avLst/>
          </a:prstGeom>
          <a:solidFill>
            <a:srgbClr val="eaeaea"/>
          </a:solidFill>
          <a:ln w="9360">
            <a:solidFill>
              <a:schemeClr val="tx1"/>
            </a:solidFill>
            <a:miter/>
          </a:ln>
        </p:spPr>
        <p:style>
          <a:lnRef idx="0"/>
          <a:fillRef idx="0"/>
          <a:effectRef idx="0"/>
          <a:fontRef idx="minor"/>
        </p:style>
      </p:sp>
      <p:sp>
        <p:nvSpPr>
          <p:cNvPr id="344" name="CustomShape 4"/>
          <p:cNvSpPr/>
          <p:nvPr/>
        </p:nvSpPr>
        <p:spPr>
          <a:xfrm>
            <a:off x="826920" y="1989000"/>
            <a:ext cx="720360" cy="793440"/>
          </a:xfrm>
          <a:prstGeom prst="rect">
            <a:avLst/>
          </a:prstGeom>
          <a:solidFill>
            <a:srgbClr val="eaeaea"/>
          </a:solidFill>
          <a:ln w="28440">
            <a:solidFill>
              <a:schemeClr val="tx1"/>
            </a:solidFill>
            <a:miter/>
          </a:ln>
        </p:spPr>
        <p:style>
          <a:lnRef idx="0"/>
          <a:fillRef idx="0"/>
          <a:effectRef idx="0"/>
          <a:fontRef idx="minor"/>
        </p:style>
      </p:sp>
      <p:sp>
        <p:nvSpPr>
          <p:cNvPr id="345" name="CustomShape 5"/>
          <p:cNvSpPr/>
          <p:nvPr/>
        </p:nvSpPr>
        <p:spPr>
          <a:xfrm>
            <a:off x="1044720" y="2922480"/>
            <a:ext cx="863280" cy="57744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346" name="CustomShape 6"/>
          <p:cNvSpPr/>
          <p:nvPr/>
        </p:nvSpPr>
        <p:spPr>
          <a:xfrm>
            <a:off x="755640" y="3573360"/>
            <a:ext cx="791640" cy="791640"/>
          </a:xfrm>
          <a:prstGeom prst="ellipse">
            <a:avLst/>
          </a:prstGeom>
          <a:solidFill>
            <a:srgbClr val="eaeaea"/>
          </a:solidFill>
          <a:ln w="28440">
            <a:solidFill>
              <a:schemeClr val="tx1"/>
            </a:solidFill>
            <a:round/>
          </a:ln>
        </p:spPr>
        <p:style>
          <a:lnRef idx="0"/>
          <a:fillRef idx="0"/>
          <a:effectRef idx="0"/>
          <a:fontRef idx="minor"/>
        </p:style>
      </p:sp>
      <p:sp>
        <p:nvSpPr>
          <p:cNvPr id="347" name="CustomShape 7"/>
          <p:cNvSpPr/>
          <p:nvPr/>
        </p:nvSpPr>
        <p:spPr>
          <a:xfrm>
            <a:off x="2195640" y="3573360"/>
            <a:ext cx="720360" cy="793440"/>
          </a:xfrm>
          <a:prstGeom prst="rect">
            <a:avLst/>
          </a:prstGeom>
          <a:solidFill>
            <a:srgbClr val="eaeaea"/>
          </a:solidFill>
          <a:ln w="28440">
            <a:solidFill>
              <a:schemeClr val="tx1"/>
            </a:solidFill>
            <a:miter/>
          </a:ln>
        </p:spPr>
        <p:style>
          <a:lnRef idx="0"/>
          <a:fillRef idx="0"/>
          <a:effectRef idx="0"/>
          <a:fontRef idx="minor"/>
        </p:style>
      </p:sp>
      <p:sp>
        <p:nvSpPr>
          <p:cNvPr id="348" name="CustomShape 8"/>
          <p:cNvSpPr/>
          <p:nvPr/>
        </p:nvSpPr>
        <p:spPr>
          <a:xfrm>
            <a:off x="1692360" y="1986120"/>
            <a:ext cx="863280" cy="57744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349" name="CustomShape 9"/>
          <p:cNvSpPr/>
          <p:nvPr/>
        </p:nvSpPr>
        <p:spPr>
          <a:xfrm>
            <a:off x="2050920" y="2708280"/>
            <a:ext cx="791640" cy="791640"/>
          </a:xfrm>
          <a:prstGeom prst="ellipse">
            <a:avLst/>
          </a:prstGeom>
          <a:solidFill>
            <a:srgbClr val="eaeaea"/>
          </a:solidFill>
          <a:ln w="28440">
            <a:solidFill>
              <a:schemeClr val="tx1"/>
            </a:solidFill>
            <a:round/>
          </a:ln>
        </p:spPr>
        <p:style>
          <a:lnRef idx="0"/>
          <a:fillRef idx="0"/>
          <a:effectRef idx="0"/>
          <a:fontRef idx="minor"/>
        </p:style>
      </p:sp>
      <p:sp>
        <p:nvSpPr>
          <p:cNvPr id="350" name="CustomShape 10"/>
          <p:cNvSpPr/>
          <p:nvPr/>
        </p:nvSpPr>
        <p:spPr>
          <a:xfrm>
            <a:off x="3059280" y="3067200"/>
            <a:ext cx="720360" cy="793440"/>
          </a:xfrm>
          <a:prstGeom prst="rect">
            <a:avLst/>
          </a:prstGeom>
          <a:solidFill>
            <a:srgbClr val="eaeaea"/>
          </a:solidFill>
          <a:ln w="28440">
            <a:solidFill>
              <a:schemeClr val="tx1"/>
            </a:solidFill>
            <a:miter/>
          </a:ln>
        </p:spPr>
        <p:style>
          <a:lnRef idx="0"/>
          <a:fillRef idx="0"/>
          <a:effectRef idx="0"/>
          <a:fontRef idx="minor"/>
        </p:style>
      </p:sp>
      <p:sp>
        <p:nvSpPr>
          <p:cNvPr id="351" name="CustomShape 11"/>
          <p:cNvSpPr/>
          <p:nvPr/>
        </p:nvSpPr>
        <p:spPr>
          <a:xfrm>
            <a:off x="3564000" y="2419200"/>
            <a:ext cx="863280" cy="57744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352" name="CustomShape 12"/>
          <p:cNvSpPr/>
          <p:nvPr/>
        </p:nvSpPr>
        <p:spPr>
          <a:xfrm>
            <a:off x="2843280" y="1843200"/>
            <a:ext cx="791640" cy="791640"/>
          </a:xfrm>
          <a:prstGeom prst="ellipse">
            <a:avLst/>
          </a:prstGeom>
          <a:solidFill>
            <a:srgbClr val="eaeaea"/>
          </a:solidFill>
          <a:ln w="28440">
            <a:solidFill>
              <a:schemeClr val="tx1"/>
            </a:solidFill>
            <a:round/>
          </a:ln>
        </p:spPr>
        <p:style>
          <a:lnRef idx="0"/>
          <a:fillRef idx="0"/>
          <a:effectRef idx="0"/>
          <a:fontRef idx="minor"/>
        </p:style>
      </p:sp>
      <p:sp>
        <p:nvSpPr>
          <p:cNvPr id="353" name="CustomShape 13"/>
          <p:cNvSpPr/>
          <p:nvPr/>
        </p:nvSpPr>
        <p:spPr>
          <a:xfrm>
            <a:off x="5003640" y="1916280"/>
            <a:ext cx="720360" cy="793440"/>
          </a:xfrm>
          <a:prstGeom prst="rect">
            <a:avLst/>
          </a:prstGeom>
          <a:solidFill>
            <a:srgbClr val="eaeaea"/>
          </a:solidFill>
          <a:ln w="28440">
            <a:solidFill>
              <a:schemeClr val="tx1"/>
            </a:solidFill>
            <a:miter/>
          </a:ln>
        </p:spPr>
        <p:style>
          <a:lnRef idx="0"/>
          <a:fillRef idx="0"/>
          <a:effectRef idx="0"/>
          <a:fontRef idx="minor"/>
        </p:style>
      </p:sp>
      <p:sp>
        <p:nvSpPr>
          <p:cNvPr id="354" name="CustomShape 14"/>
          <p:cNvSpPr/>
          <p:nvPr/>
        </p:nvSpPr>
        <p:spPr>
          <a:xfrm>
            <a:off x="4932360" y="2849400"/>
            <a:ext cx="863280" cy="57744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355" name="CustomShape 15"/>
          <p:cNvSpPr/>
          <p:nvPr/>
        </p:nvSpPr>
        <p:spPr>
          <a:xfrm>
            <a:off x="4968720" y="3573360"/>
            <a:ext cx="791640" cy="791640"/>
          </a:xfrm>
          <a:prstGeom prst="ellipse">
            <a:avLst/>
          </a:prstGeom>
          <a:solidFill>
            <a:srgbClr val="eaeaea"/>
          </a:solidFill>
          <a:ln w="28440">
            <a:solidFill>
              <a:schemeClr val="tx1"/>
            </a:solidFill>
            <a:round/>
          </a:ln>
        </p:spPr>
        <p:style>
          <a:lnRef idx="0"/>
          <a:fillRef idx="0"/>
          <a:effectRef idx="0"/>
          <a:fontRef idx="minor"/>
        </p:style>
      </p:sp>
      <p:sp>
        <p:nvSpPr>
          <p:cNvPr id="356" name="CustomShape 16"/>
          <p:cNvSpPr/>
          <p:nvPr/>
        </p:nvSpPr>
        <p:spPr>
          <a:xfrm>
            <a:off x="6443640" y="1916280"/>
            <a:ext cx="720360" cy="793440"/>
          </a:xfrm>
          <a:prstGeom prst="rect">
            <a:avLst/>
          </a:prstGeom>
          <a:solidFill>
            <a:srgbClr val="eaeaea"/>
          </a:solidFill>
          <a:ln w="28440">
            <a:solidFill>
              <a:schemeClr val="tx1"/>
            </a:solidFill>
            <a:miter/>
          </a:ln>
        </p:spPr>
        <p:style>
          <a:lnRef idx="0"/>
          <a:fillRef idx="0"/>
          <a:effectRef idx="0"/>
          <a:fontRef idx="minor"/>
        </p:style>
      </p:sp>
      <p:sp>
        <p:nvSpPr>
          <p:cNvPr id="357" name="CustomShape 17"/>
          <p:cNvSpPr/>
          <p:nvPr/>
        </p:nvSpPr>
        <p:spPr>
          <a:xfrm>
            <a:off x="6372360" y="2849400"/>
            <a:ext cx="863280" cy="57744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358" name="CustomShape 18"/>
          <p:cNvSpPr/>
          <p:nvPr/>
        </p:nvSpPr>
        <p:spPr>
          <a:xfrm>
            <a:off x="6408720" y="3573360"/>
            <a:ext cx="791640" cy="791640"/>
          </a:xfrm>
          <a:prstGeom prst="ellipse">
            <a:avLst/>
          </a:prstGeom>
          <a:solidFill>
            <a:srgbClr val="eaeaea"/>
          </a:solidFill>
          <a:ln w="28440">
            <a:solidFill>
              <a:schemeClr val="tx1"/>
            </a:solidFill>
            <a:round/>
          </a:ln>
        </p:spPr>
        <p:style>
          <a:lnRef idx="0"/>
          <a:fillRef idx="0"/>
          <a:effectRef idx="0"/>
          <a:fontRef idx="minor"/>
        </p:style>
      </p:sp>
      <p:sp>
        <p:nvSpPr>
          <p:cNvPr id="359" name="CustomShape 19"/>
          <p:cNvSpPr/>
          <p:nvPr/>
        </p:nvSpPr>
        <p:spPr>
          <a:xfrm>
            <a:off x="7883640" y="1916280"/>
            <a:ext cx="720360" cy="793440"/>
          </a:xfrm>
          <a:prstGeom prst="rect">
            <a:avLst/>
          </a:prstGeom>
          <a:solidFill>
            <a:srgbClr val="eaeaea"/>
          </a:solidFill>
          <a:ln w="28440">
            <a:solidFill>
              <a:schemeClr val="tx1"/>
            </a:solidFill>
            <a:miter/>
          </a:ln>
        </p:spPr>
        <p:style>
          <a:lnRef idx="0"/>
          <a:fillRef idx="0"/>
          <a:effectRef idx="0"/>
          <a:fontRef idx="minor"/>
        </p:style>
      </p:sp>
      <p:sp>
        <p:nvSpPr>
          <p:cNvPr id="360" name="CustomShape 20"/>
          <p:cNvSpPr/>
          <p:nvPr/>
        </p:nvSpPr>
        <p:spPr>
          <a:xfrm>
            <a:off x="7812000" y="2849400"/>
            <a:ext cx="863280" cy="57744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361" name="CustomShape 21"/>
          <p:cNvSpPr/>
          <p:nvPr/>
        </p:nvSpPr>
        <p:spPr>
          <a:xfrm>
            <a:off x="7848720" y="3573360"/>
            <a:ext cx="791640" cy="791640"/>
          </a:xfrm>
          <a:prstGeom prst="ellipse">
            <a:avLst/>
          </a:prstGeom>
          <a:solidFill>
            <a:srgbClr val="eaeaea"/>
          </a:solidFill>
          <a:ln w="28440">
            <a:solidFill>
              <a:schemeClr val="tx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Gestalt</a:t>
            </a:r>
            <a:endParaRPr b="0" lang="pt-BR" sz="3600" spc="-1" strike="noStrike">
              <a:solidFill>
                <a:srgbClr val="000000"/>
              </a:solidFill>
              <a:latin typeface="Times New Roman"/>
            </a:endParaRPr>
          </a:p>
        </p:txBody>
      </p:sp>
      <p:pic>
        <p:nvPicPr>
          <p:cNvPr id="229" name="Imagem 3" descr=""/>
          <p:cNvPicPr/>
          <p:nvPr/>
        </p:nvPicPr>
        <p:blipFill>
          <a:blip r:embed="rId1"/>
          <a:stretch/>
        </p:blipFill>
        <p:spPr>
          <a:xfrm>
            <a:off x="2071800" y="1857240"/>
            <a:ext cx="4896360" cy="3610800"/>
          </a:xfrm>
          <a:prstGeom prst="rect">
            <a:avLst/>
          </a:prstGeom>
          <a:ln>
            <a:noFill/>
          </a:ln>
        </p:spPr>
      </p:pic>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Principes básicos</a:t>
            </a:r>
            <a:endParaRPr b="0" lang="pt-BR" sz="3600" spc="-1" strike="noStrike">
              <a:solidFill>
                <a:srgbClr val="000000"/>
              </a:solidFill>
              <a:latin typeface="Times New Roman"/>
            </a:endParaRPr>
          </a:p>
        </p:txBody>
      </p:sp>
      <p:sp>
        <p:nvSpPr>
          <p:cNvPr id="363" name="CustomShape 2"/>
          <p:cNvSpPr/>
          <p:nvPr/>
        </p:nvSpPr>
        <p:spPr>
          <a:xfrm>
            <a:off x="179280" y="3071880"/>
            <a:ext cx="1834920" cy="934560"/>
          </a:xfrm>
          <a:prstGeom prst="roundRect">
            <a:avLst>
              <a:gd name="adj" fmla="val 16667"/>
            </a:avLst>
          </a:prstGeom>
          <a:solidFill>
            <a:schemeClr val="hlink"/>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Proximidade</a:t>
            </a:r>
            <a:endParaRPr b="0" lang="pt-BR" sz="2400" spc="-1" strike="noStrike">
              <a:latin typeface="Arial"/>
            </a:endParaRPr>
          </a:p>
        </p:txBody>
      </p:sp>
      <p:grpSp>
        <p:nvGrpSpPr>
          <p:cNvPr id="364" name="Group 3"/>
          <p:cNvGrpSpPr/>
          <p:nvPr/>
        </p:nvGrpSpPr>
        <p:grpSpPr>
          <a:xfrm>
            <a:off x="2484360" y="1919160"/>
            <a:ext cx="4679640" cy="3168360"/>
            <a:chOff x="2484360" y="1919160"/>
            <a:chExt cx="4679640" cy="3168360"/>
          </a:xfrm>
        </p:grpSpPr>
        <p:sp>
          <p:nvSpPr>
            <p:cNvPr id="365" name="CustomShape 4"/>
            <p:cNvSpPr/>
            <p:nvPr/>
          </p:nvSpPr>
          <p:spPr>
            <a:xfrm>
              <a:off x="2484360" y="1919160"/>
              <a:ext cx="4679640" cy="3168360"/>
            </a:xfrm>
            <a:prstGeom prst="rect">
              <a:avLst/>
            </a:prstGeom>
            <a:solidFill>
              <a:srgbClr val="eaeaea"/>
            </a:solidFill>
            <a:ln w="9360">
              <a:solidFill>
                <a:schemeClr val="tx1"/>
              </a:solidFill>
              <a:miter/>
            </a:ln>
          </p:spPr>
          <p:style>
            <a:lnRef idx="0"/>
            <a:fillRef idx="0"/>
            <a:effectRef idx="0"/>
            <a:fontRef idx="minor"/>
          </p:style>
        </p:sp>
        <p:sp>
          <p:nvSpPr>
            <p:cNvPr id="366" name="CustomShape 5"/>
            <p:cNvSpPr/>
            <p:nvPr/>
          </p:nvSpPr>
          <p:spPr>
            <a:xfrm>
              <a:off x="2734920" y="2089080"/>
              <a:ext cx="836280" cy="943920"/>
            </a:xfrm>
            <a:prstGeom prst="rect">
              <a:avLst/>
            </a:prstGeom>
            <a:solidFill>
              <a:srgbClr val="eaeaea"/>
            </a:solidFill>
            <a:ln w="28440">
              <a:solidFill>
                <a:schemeClr val="tx1"/>
              </a:solidFill>
              <a:miter/>
            </a:ln>
          </p:spPr>
          <p:style>
            <a:lnRef idx="0"/>
            <a:fillRef idx="0"/>
            <a:effectRef idx="0"/>
            <a:fontRef idx="minor"/>
          </p:style>
        </p:sp>
        <p:sp>
          <p:nvSpPr>
            <p:cNvPr id="367" name="CustomShape 6"/>
            <p:cNvSpPr/>
            <p:nvPr/>
          </p:nvSpPr>
          <p:spPr>
            <a:xfrm>
              <a:off x="2652120" y="3199680"/>
              <a:ext cx="1001880" cy="68688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368" name="CustomShape 7"/>
            <p:cNvSpPr/>
            <p:nvPr/>
          </p:nvSpPr>
          <p:spPr>
            <a:xfrm>
              <a:off x="2694600" y="4060800"/>
              <a:ext cx="919080" cy="941760"/>
            </a:xfrm>
            <a:prstGeom prst="ellipse">
              <a:avLst/>
            </a:prstGeom>
            <a:solidFill>
              <a:srgbClr val="eaeaea"/>
            </a:solidFill>
            <a:ln w="28440">
              <a:solidFill>
                <a:schemeClr val="tx1"/>
              </a:solidFill>
              <a:round/>
            </a:ln>
          </p:spPr>
          <p:style>
            <a:lnRef idx="0"/>
            <a:fillRef idx="0"/>
            <a:effectRef idx="0"/>
            <a:fontRef idx="minor"/>
          </p:style>
        </p:sp>
        <p:sp>
          <p:nvSpPr>
            <p:cNvPr id="369" name="CustomShape 8"/>
            <p:cNvSpPr/>
            <p:nvPr/>
          </p:nvSpPr>
          <p:spPr>
            <a:xfrm>
              <a:off x="4406040" y="2089080"/>
              <a:ext cx="836280" cy="943920"/>
            </a:xfrm>
            <a:prstGeom prst="rect">
              <a:avLst/>
            </a:prstGeom>
            <a:solidFill>
              <a:srgbClr val="eaeaea"/>
            </a:solidFill>
            <a:ln w="28440">
              <a:solidFill>
                <a:schemeClr val="tx1"/>
              </a:solidFill>
              <a:miter/>
            </a:ln>
          </p:spPr>
          <p:style>
            <a:lnRef idx="0"/>
            <a:fillRef idx="0"/>
            <a:effectRef idx="0"/>
            <a:fontRef idx="minor"/>
          </p:style>
        </p:sp>
        <p:sp>
          <p:nvSpPr>
            <p:cNvPr id="370" name="CustomShape 9"/>
            <p:cNvSpPr/>
            <p:nvPr/>
          </p:nvSpPr>
          <p:spPr>
            <a:xfrm>
              <a:off x="4323240" y="3199680"/>
              <a:ext cx="1001880" cy="68688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371" name="CustomShape 10"/>
            <p:cNvSpPr/>
            <p:nvPr/>
          </p:nvSpPr>
          <p:spPr>
            <a:xfrm>
              <a:off x="4365720" y="4060800"/>
              <a:ext cx="919080" cy="941760"/>
            </a:xfrm>
            <a:prstGeom prst="ellipse">
              <a:avLst/>
            </a:prstGeom>
            <a:solidFill>
              <a:srgbClr val="eaeaea"/>
            </a:solidFill>
            <a:ln w="28440">
              <a:solidFill>
                <a:schemeClr val="tx1"/>
              </a:solidFill>
              <a:round/>
            </a:ln>
          </p:spPr>
          <p:style>
            <a:lnRef idx="0"/>
            <a:fillRef idx="0"/>
            <a:effectRef idx="0"/>
            <a:fontRef idx="minor"/>
          </p:style>
        </p:sp>
        <p:sp>
          <p:nvSpPr>
            <p:cNvPr id="372" name="CustomShape 11"/>
            <p:cNvSpPr/>
            <p:nvPr/>
          </p:nvSpPr>
          <p:spPr>
            <a:xfrm>
              <a:off x="6077160" y="2089080"/>
              <a:ext cx="836280" cy="943920"/>
            </a:xfrm>
            <a:prstGeom prst="rect">
              <a:avLst/>
            </a:prstGeom>
            <a:solidFill>
              <a:srgbClr val="eaeaea"/>
            </a:solidFill>
            <a:ln w="28440">
              <a:solidFill>
                <a:schemeClr val="tx1"/>
              </a:solidFill>
              <a:miter/>
            </a:ln>
          </p:spPr>
          <p:style>
            <a:lnRef idx="0"/>
            <a:fillRef idx="0"/>
            <a:effectRef idx="0"/>
            <a:fontRef idx="minor"/>
          </p:style>
        </p:sp>
        <p:sp>
          <p:nvSpPr>
            <p:cNvPr id="373" name="CustomShape 12"/>
            <p:cNvSpPr/>
            <p:nvPr/>
          </p:nvSpPr>
          <p:spPr>
            <a:xfrm>
              <a:off x="5994360" y="3199680"/>
              <a:ext cx="1001880" cy="68688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374" name="CustomShape 13"/>
            <p:cNvSpPr/>
            <p:nvPr/>
          </p:nvSpPr>
          <p:spPr>
            <a:xfrm>
              <a:off x="6036840" y="4060800"/>
              <a:ext cx="919080" cy="941760"/>
            </a:xfrm>
            <a:prstGeom prst="ellipse">
              <a:avLst/>
            </a:prstGeom>
            <a:solidFill>
              <a:srgbClr val="eaeaea"/>
            </a:solidFill>
            <a:ln w="28440">
              <a:solidFill>
                <a:schemeClr val="tx1"/>
              </a:solidFill>
              <a:round/>
            </a:ln>
          </p:spPr>
          <p:style>
            <a:lnRef idx="0"/>
            <a:fillRef idx="0"/>
            <a:effectRef idx="0"/>
            <a:fontRef idx="minor"/>
          </p:style>
        </p:sp>
      </p:grpSp>
      <p:sp>
        <p:nvSpPr>
          <p:cNvPr id="375" name="CustomShape 14"/>
          <p:cNvSpPr/>
          <p:nvPr/>
        </p:nvSpPr>
        <p:spPr>
          <a:xfrm>
            <a:off x="2556000" y="1992240"/>
            <a:ext cx="1152000" cy="3022200"/>
          </a:xfrm>
          <a:prstGeom prst="rect">
            <a:avLst/>
          </a:prstGeom>
          <a:noFill/>
          <a:ln w="38160">
            <a:solidFill>
              <a:srgbClr val="ff0000"/>
            </a:solidFill>
            <a:miter/>
          </a:ln>
        </p:spPr>
        <p:style>
          <a:lnRef idx="0"/>
          <a:fillRef idx="0"/>
          <a:effectRef idx="0"/>
          <a:fontRef idx="minor"/>
        </p:style>
      </p:sp>
      <p:sp>
        <p:nvSpPr>
          <p:cNvPr id="376" name="CustomShape 15"/>
          <p:cNvSpPr/>
          <p:nvPr/>
        </p:nvSpPr>
        <p:spPr>
          <a:xfrm>
            <a:off x="4282920" y="1990800"/>
            <a:ext cx="1152000" cy="3022200"/>
          </a:xfrm>
          <a:prstGeom prst="rect">
            <a:avLst/>
          </a:prstGeom>
          <a:noFill/>
          <a:ln w="38160">
            <a:solidFill>
              <a:srgbClr val="ff0000"/>
            </a:solidFill>
            <a:miter/>
          </a:ln>
        </p:spPr>
        <p:style>
          <a:lnRef idx="0"/>
          <a:fillRef idx="0"/>
          <a:effectRef idx="0"/>
          <a:fontRef idx="minor"/>
        </p:style>
      </p:sp>
      <p:sp>
        <p:nvSpPr>
          <p:cNvPr id="377" name="CustomShape 16"/>
          <p:cNvSpPr/>
          <p:nvPr/>
        </p:nvSpPr>
        <p:spPr>
          <a:xfrm>
            <a:off x="5940360" y="1990800"/>
            <a:ext cx="1152000" cy="3022200"/>
          </a:xfrm>
          <a:prstGeom prst="rect">
            <a:avLst/>
          </a:prstGeom>
          <a:noFill/>
          <a:ln w="38160">
            <a:solidFill>
              <a:srgbClr val="ff0000"/>
            </a:solidFill>
            <a:miter/>
          </a:ln>
        </p:spPr>
        <p:style>
          <a:lnRef idx="0"/>
          <a:fillRef idx="0"/>
          <a:effectRef idx="0"/>
          <a:fontRef idx="minor"/>
        </p:style>
      </p:sp>
      <p:sp>
        <p:nvSpPr>
          <p:cNvPr id="378" name="Line 17"/>
          <p:cNvSpPr/>
          <p:nvPr/>
        </p:nvSpPr>
        <p:spPr>
          <a:xfrm flipV="1">
            <a:off x="1979280" y="2639880"/>
            <a:ext cx="936720" cy="934920"/>
          </a:xfrm>
          <a:prstGeom prst="line">
            <a:avLst/>
          </a:prstGeom>
          <a:ln w="38160">
            <a:solidFill>
              <a:schemeClr val="accent2"/>
            </a:solidFill>
            <a:round/>
            <a:tailEnd len="med" type="triangle" w="med"/>
          </a:ln>
        </p:spPr>
        <p:style>
          <a:lnRef idx="0"/>
          <a:fillRef idx="0"/>
          <a:effectRef idx="0"/>
          <a:fontRef idx="minor"/>
        </p:style>
      </p:sp>
      <p:sp>
        <p:nvSpPr>
          <p:cNvPr id="379" name="Line 18"/>
          <p:cNvSpPr/>
          <p:nvPr/>
        </p:nvSpPr>
        <p:spPr>
          <a:xfrm>
            <a:off x="1979280" y="3574800"/>
            <a:ext cx="1224000" cy="73080"/>
          </a:xfrm>
          <a:prstGeom prst="line">
            <a:avLst/>
          </a:prstGeom>
          <a:ln w="38160">
            <a:solidFill>
              <a:schemeClr val="accent2"/>
            </a:solidFill>
            <a:round/>
            <a:tailEnd len="med" type="triangle" w="med"/>
          </a:ln>
        </p:spPr>
        <p:style>
          <a:lnRef idx="0"/>
          <a:fillRef idx="0"/>
          <a:effectRef idx="0"/>
          <a:fontRef idx="minor"/>
        </p:style>
      </p:sp>
      <p:sp>
        <p:nvSpPr>
          <p:cNvPr id="380" name="Line 19"/>
          <p:cNvSpPr/>
          <p:nvPr/>
        </p:nvSpPr>
        <p:spPr>
          <a:xfrm>
            <a:off x="1979280" y="3574800"/>
            <a:ext cx="1224000" cy="936720"/>
          </a:xfrm>
          <a:prstGeom prst="line">
            <a:avLst/>
          </a:prstGeom>
          <a:ln w="38160">
            <a:solidFill>
              <a:schemeClr val="accent2"/>
            </a:solidFill>
            <a:round/>
            <a:tailEnd len="med" type="triangle" w="med"/>
          </a:ln>
        </p:spPr>
        <p:style>
          <a:lnRef idx="0"/>
          <a:fillRef idx="0"/>
          <a:effectRef idx="0"/>
          <a:fontRef idx="minor"/>
        </p:style>
      </p:sp>
      <p:sp>
        <p:nvSpPr>
          <p:cNvPr id="381" name="CustomShape 20"/>
          <p:cNvSpPr/>
          <p:nvPr/>
        </p:nvSpPr>
        <p:spPr>
          <a:xfrm>
            <a:off x="2700360" y="5807160"/>
            <a:ext cx="1834920" cy="934560"/>
          </a:xfrm>
          <a:prstGeom prst="roundRect">
            <a:avLst>
              <a:gd name="adj" fmla="val 16667"/>
            </a:avLst>
          </a:prstGeom>
          <a:solidFill>
            <a:schemeClr val="hlink"/>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Similaridade</a:t>
            </a:r>
            <a:endParaRPr b="0" lang="pt-BR" sz="2400" spc="-1" strike="noStrike">
              <a:latin typeface="Arial"/>
            </a:endParaRPr>
          </a:p>
        </p:txBody>
      </p:sp>
      <p:sp>
        <p:nvSpPr>
          <p:cNvPr id="382" name="Line 21"/>
          <p:cNvSpPr/>
          <p:nvPr/>
        </p:nvSpPr>
        <p:spPr>
          <a:xfrm flipH="1" flipV="1">
            <a:off x="3132000" y="5014800"/>
            <a:ext cx="503280" cy="792000"/>
          </a:xfrm>
          <a:prstGeom prst="line">
            <a:avLst/>
          </a:prstGeom>
          <a:ln w="38160">
            <a:solidFill>
              <a:schemeClr val="accent2"/>
            </a:solidFill>
            <a:round/>
            <a:tailEnd len="med" type="triangle" w="med"/>
          </a:ln>
        </p:spPr>
        <p:style>
          <a:lnRef idx="0"/>
          <a:fillRef idx="0"/>
          <a:effectRef idx="0"/>
          <a:fontRef idx="minor"/>
        </p:style>
      </p:sp>
      <p:sp>
        <p:nvSpPr>
          <p:cNvPr id="383" name="Line 22"/>
          <p:cNvSpPr/>
          <p:nvPr/>
        </p:nvSpPr>
        <p:spPr>
          <a:xfrm flipV="1">
            <a:off x="3636720" y="5014800"/>
            <a:ext cx="935280" cy="792000"/>
          </a:xfrm>
          <a:prstGeom prst="line">
            <a:avLst/>
          </a:prstGeom>
          <a:ln w="38160">
            <a:solidFill>
              <a:schemeClr val="accent2"/>
            </a:solidFill>
            <a:round/>
            <a:tailEnd len="med" type="triangle" w="med"/>
          </a:ln>
        </p:spPr>
        <p:style>
          <a:lnRef idx="0"/>
          <a:fillRef idx="0"/>
          <a:effectRef idx="0"/>
          <a:fontRef idx="minor"/>
        </p:style>
      </p:sp>
      <p:sp>
        <p:nvSpPr>
          <p:cNvPr id="384" name="CustomShape 23"/>
          <p:cNvSpPr/>
          <p:nvPr/>
        </p:nvSpPr>
        <p:spPr>
          <a:xfrm>
            <a:off x="649440" y="1197000"/>
            <a:ext cx="1834920" cy="647280"/>
          </a:xfrm>
          <a:prstGeom prst="roundRect">
            <a:avLst>
              <a:gd name="adj" fmla="val 16667"/>
            </a:avLst>
          </a:prstGeom>
          <a:solidFill>
            <a:schemeClr val="hlink"/>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Repetição</a:t>
            </a:r>
            <a:endParaRPr b="0" lang="pt-BR" sz="2400" spc="-1" strike="noStrike">
              <a:latin typeface="Arial"/>
            </a:endParaRPr>
          </a:p>
        </p:txBody>
      </p:sp>
      <p:sp>
        <p:nvSpPr>
          <p:cNvPr id="385" name="CustomShape 24"/>
          <p:cNvSpPr/>
          <p:nvPr/>
        </p:nvSpPr>
        <p:spPr>
          <a:xfrm>
            <a:off x="3059280" y="119700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1" strike="noStrike">
                <a:solidFill>
                  <a:srgbClr val="b2b2b2"/>
                </a:solidFill>
                <a:latin typeface="Arial Black"/>
              </a:rPr>
              <a:t>1</a:t>
            </a:r>
            <a:endParaRPr b="0" lang="pt-BR" sz="3600" spc="-1" strike="noStrike">
              <a:latin typeface="Arial"/>
            </a:endParaRPr>
          </a:p>
        </p:txBody>
      </p:sp>
      <p:sp>
        <p:nvSpPr>
          <p:cNvPr id="386" name="CustomShape 25"/>
          <p:cNvSpPr/>
          <p:nvPr/>
        </p:nvSpPr>
        <p:spPr>
          <a:xfrm>
            <a:off x="4699080" y="119700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1" strike="noStrike">
                <a:solidFill>
                  <a:srgbClr val="b2b2b2"/>
                </a:solidFill>
                <a:latin typeface="Arial Black"/>
              </a:rPr>
              <a:t>2</a:t>
            </a:r>
            <a:endParaRPr b="0" lang="pt-BR" sz="3600" spc="-1" strike="noStrike">
              <a:latin typeface="Arial"/>
            </a:endParaRPr>
          </a:p>
        </p:txBody>
      </p:sp>
      <p:sp>
        <p:nvSpPr>
          <p:cNvPr id="387" name="CustomShape 26"/>
          <p:cNvSpPr/>
          <p:nvPr/>
        </p:nvSpPr>
        <p:spPr>
          <a:xfrm>
            <a:off x="6283440" y="119700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1" strike="noStrike">
                <a:solidFill>
                  <a:srgbClr val="b2b2b2"/>
                </a:solidFill>
                <a:latin typeface="Arial Black"/>
              </a:rPr>
              <a:t>3</a:t>
            </a:r>
            <a:endParaRPr b="0" lang="pt-BR" sz="36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234000" y="116640"/>
            <a:ext cx="5562000" cy="658800"/>
          </a:xfrm>
          <a:prstGeom prst="rect">
            <a:avLst/>
          </a:prstGeom>
          <a:noFill/>
          <a:ln>
            <a:noFill/>
          </a:ln>
        </p:spPr>
        <p:txBody>
          <a:bodyPr>
            <a:normAutofit/>
          </a:bodyPr>
          <a:p>
            <a:pPr>
              <a:lnSpc>
                <a:spcPct val="100000"/>
              </a:lnSpc>
            </a:pPr>
            <a:r>
              <a:rPr b="0" lang="pt-BR" sz="3600" spc="-1" strike="noStrike">
                <a:solidFill>
                  <a:srgbClr val="90c226"/>
                </a:solidFill>
                <a:latin typeface="Trebuchet MS"/>
              </a:rPr>
              <a:t>Lei da Proximidade</a:t>
            </a:r>
            <a:endParaRPr b="0" lang="pt-BR" sz="3600" spc="-1" strike="noStrike">
              <a:solidFill>
                <a:srgbClr val="000000"/>
              </a:solidFill>
              <a:latin typeface="Times New Roman"/>
            </a:endParaRPr>
          </a:p>
        </p:txBody>
      </p:sp>
      <p:sp>
        <p:nvSpPr>
          <p:cNvPr id="389" name="CustomShape 2"/>
          <p:cNvSpPr/>
          <p:nvPr/>
        </p:nvSpPr>
        <p:spPr>
          <a:xfrm>
            <a:off x="2188440" y="404640"/>
            <a:ext cx="184320" cy="461160"/>
          </a:xfrm>
          <a:prstGeom prst="rect">
            <a:avLst/>
          </a:prstGeom>
          <a:noFill/>
          <a:ln>
            <a:noFill/>
          </a:ln>
        </p:spPr>
        <p:style>
          <a:lnRef idx="0"/>
          <a:fillRef idx="0"/>
          <a:effectRef idx="0"/>
          <a:fontRef idx="minor"/>
        </p:style>
      </p:sp>
      <p:pic>
        <p:nvPicPr>
          <p:cNvPr id="390" name="Imagem 7" descr=""/>
          <p:cNvPicPr/>
          <p:nvPr/>
        </p:nvPicPr>
        <p:blipFill>
          <a:blip r:embed="rId1"/>
          <a:stretch/>
        </p:blipFill>
        <p:spPr>
          <a:xfrm>
            <a:off x="519120" y="4437000"/>
            <a:ext cx="6750360" cy="1800000"/>
          </a:xfrm>
          <a:prstGeom prst="rect">
            <a:avLst/>
          </a:prstGeom>
          <a:ln>
            <a:noFill/>
          </a:ln>
        </p:spPr>
      </p:pic>
      <p:pic>
        <p:nvPicPr>
          <p:cNvPr id="391" name="Imagem 9" descr=""/>
          <p:cNvPicPr/>
          <p:nvPr/>
        </p:nvPicPr>
        <p:blipFill>
          <a:blip r:embed="rId2"/>
          <a:stretch/>
        </p:blipFill>
        <p:spPr>
          <a:xfrm>
            <a:off x="536760" y="1556640"/>
            <a:ext cx="6427080" cy="2124000"/>
          </a:xfrm>
          <a:prstGeom prst="rect">
            <a:avLst/>
          </a:prstGeom>
          <a:ln>
            <a:noFill/>
          </a:ln>
        </p:spPr>
      </p:pic>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Shape 1"/>
          <p:cNvSpPr txBox="1"/>
          <p:nvPr/>
        </p:nvSpPr>
        <p:spPr>
          <a:xfrm>
            <a:off x="234000" y="116640"/>
            <a:ext cx="5562000" cy="658800"/>
          </a:xfrm>
          <a:prstGeom prst="rect">
            <a:avLst/>
          </a:prstGeom>
          <a:noFill/>
          <a:ln>
            <a:noFill/>
          </a:ln>
        </p:spPr>
        <p:txBody>
          <a:bodyPr>
            <a:normAutofit/>
          </a:bodyPr>
          <a:p>
            <a:pPr>
              <a:lnSpc>
                <a:spcPct val="100000"/>
              </a:lnSpc>
            </a:pPr>
            <a:r>
              <a:rPr b="0" lang="pt-BR" sz="3600" spc="-1" strike="noStrike">
                <a:solidFill>
                  <a:srgbClr val="90c226"/>
                </a:solidFill>
                <a:latin typeface="Trebuchet MS"/>
              </a:rPr>
              <a:t>Lei da Proximidade</a:t>
            </a:r>
            <a:endParaRPr b="0" lang="pt-BR" sz="3600" spc="-1" strike="noStrike">
              <a:solidFill>
                <a:srgbClr val="000000"/>
              </a:solidFill>
              <a:latin typeface="Times New Roman"/>
            </a:endParaRPr>
          </a:p>
        </p:txBody>
      </p:sp>
      <p:sp>
        <p:nvSpPr>
          <p:cNvPr id="393" name="CustomShape 2"/>
          <p:cNvSpPr/>
          <p:nvPr/>
        </p:nvSpPr>
        <p:spPr>
          <a:xfrm>
            <a:off x="2188440" y="404640"/>
            <a:ext cx="184320" cy="461160"/>
          </a:xfrm>
          <a:prstGeom prst="rect">
            <a:avLst/>
          </a:prstGeom>
          <a:noFill/>
          <a:ln>
            <a:noFill/>
          </a:ln>
        </p:spPr>
        <p:style>
          <a:lnRef idx="0"/>
          <a:fillRef idx="0"/>
          <a:effectRef idx="0"/>
          <a:fontRef idx="minor"/>
        </p:style>
      </p:sp>
      <p:pic>
        <p:nvPicPr>
          <p:cNvPr id="394" name="Imagem 7" descr=""/>
          <p:cNvPicPr/>
          <p:nvPr/>
        </p:nvPicPr>
        <p:blipFill>
          <a:blip r:embed="rId1"/>
          <a:stretch/>
        </p:blipFill>
        <p:spPr>
          <a:xfrm>
            <a:off x="234000" y="956520"/>
            <a:ext cx="6639120" cy="1770120"/>
          </a:xfrm>
          <a:prstGeom prst="rect">
            <a:avLst/>
          </a:prstGeom>
          <a:ln>
            <a:noFill/>
          </a:ln>
        </p:spPr>
      </p:pic>
      <p:pic>
        <p:nvPicPr>
          <p:cNvPr id="395" name="Imagem 8" descr=""/>
          <p:cNvPicPr/>
          <p:nvPr/>
        </p:nvPicPr>
        <p:blipFill>
          <a:blip r:embed="rId2"/>
          <a:stretch/>
        </p:blipFill>
        <p:spPr>
          <a:xfrm>
            <a:off x="1619640" y="4005000"/>
            <a:ext cx="3174480" cy="19807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Shape 1"/>
          <p:cNvSpPr txBox="1"/>
          <p:nvPr/>
        </p:nvSpPr>
        <p:spPr>
          <a:xfrm>
            <a:off x="234000" y="116640"/>
            <a:ext cx="5562000" cy="658800"/>
          </a:xfrm>
          <a:prstGeom prst="rect">
            <a:avLst/>
          </a:prstGeom>
          <a:noFill/>
          <a:ln>
            <a:noFill/>
          </a:ln>
        </p:spPr>
        <p:txBody>
          <a:bodyPr>
            <a:normAutofit/>
          </a:bodyPr>
          <a:p>
            <a:pPr>
              <a:lnSpc>
                <a:spcPct val="100000"/>
              </a:lnSpc>
            </a:pPr>
            <a:r>
              <a:rPr b="0" lang="pt-BR" sz="3600" spc="-1" strike="noStrike">
                <a:solidFill>
                  <a:srgbClr val="90c226"/>
                </a:solidFill>
                <a:latin typeface="Trebuchet MS"/>
              </a:rPr>
              <a:t>Lei da Proximidade</a:t>
            </a:r>
            <a:endParaRPr b="0" lang="pt-BR" sz="3600" spc="-1" strike="noStrike">
              <a:solidFill>
                <a:srgbClr val="000000"/>
              </a:solidFill>
              <a:latin typeface="Times New Roman"/>
            </a:endParaRPr>
          </a:p>
        </p:txBody>
      </p:sp>
      <p:sp>
        <p:nvSpPr>
          <p:cNvPr id="397" name="CustomShape 2"/>
          <p:cNvSpPr/>
          <p:nvPr/>
        </p:nvSpPr>
        <p:spPr>
          <a:xfrm>
            <a:off x="2188440" y="404640"/>
            <a:ext cx="184320" cy="461160"/>
          </a:xfrm>
          <a:prstGeom prst="rect">
            <a:avLst/>
          </a:prstGeom>
          <a:noFill/>
          <a:ln>
            <a:noFill/>
          </a:ln>
        </p:spPr>
        <p:style>
          <a:lnRef idx="0"/>
          <a:fillRef idx="0"/>
          <a:effectRef idx="0"/>
          <a:fontRef idx="minor"/>
        </p:style>
      </p:sp>
      <p:pic>
        <p:nvPicPr>
          <p:cNvPr id="398" name="Imagem 3" descr=""/>
          <p:cNvPicPr/>
          <p:nvPr/>
        </p:nvPicPr>
        <p:blipFill>
          <a:blip r:embed="rId1"/>
          <a:stretch/>
        </p:blipFill>
        <p:spPr>
          <a:xfrm>
            <a:off x="-5061600" y="-243360"/>
            <a:ext cx="16153200" cy="66243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TextShape 1"/>
          <p:cNvSpPr txBox="1"/>
          <p:nvPr/>
        </p:nvSpPr>
        <p:spPr>
          <a:xfrm>
            <a:off x="234000" y="116640"/>
            <a:ext cx="5562000" cy="658800"/>
          </a:xfrm>
          <a:prstGeom prst="rect">
            <a:avLst/>
          </a:prstGeom>
          <a:noFill/>
          <a:ln>
            <a:noFill/>
          </a:ln>
        </p:spPr>
        <p:txBody>
          <a:bodyPr>
            <a:normAutofit/>
          </a:bodyPr>
          <a:p>
            <a:pPr>
              <a:lnSpc>
                <a:spcPct val="100000"/>
              </a:lnSpc>
            </a:pPr>
            <a:r>
              <a:rPr b="0" lang="pt-BR" sz="3600" spc="-1" strike="noStrike">
                <a:solidFill>
                  <a:srgbClr val="90c226"/>
                </a:solidFill>
                <a:latin typeface="Trebuchet MS"/>
              </a:rPr>
              <a:t>Lei da Similaridade</a:t>
            </a:r>
            <a:endParaRPr b="0" lang="pt-BR" sz="3600" spc="-1" strike="noStrike">
              <a:solidFill>
                <a:srgbClr val="000000"/>
              </a:solidFill>
              <a:latin typeface="Times New Roman"/>
            </a:endParaRPr>
          </a:p>
        </p:txBody>
      </p:sp>
      <p:sp>
        <p:nvSpPr>
          <p:cNvPr id="400" name="CustomShape 2"/>
          <p:cNvSpPr/>
          <p:nvPr/>
        </p:nvSpPr>
        <p:spPr>
          <a:xfrm>
            <a:off x="2188440" y="404640"/>
            <a:ext cx="184320" cy="461160"/>
          </a:xfrm>
          <a:prstGeom prst="rect">
            <a:avLst/>
          </a:prstGeom>
          <a:noFill/>
          <a:ln>
            <a:noFill/>
          </a:ln>
        </p:spPr>
        <p:style>
          <a:lnRef idx="0"/>
          <a:fillRef idx="0"/>
          <a:effectRef idx="0"/>
          <a:fontRef idx="minor"/>
        </p:style>
      </p:sp>
      <p:pic>
        <p:nvPicPr>
          <p:cNvPr id="401" name="Imagem 3" descr=""/>
          <p:cNvPicPr/>
          <p:nvPr/>
        </p:nvPicPr>
        <p:blipFill>
          <a:blip r:embed="rId1"/>
          <a:stretch/>
        </p:blipFill>
        <p:spPr>
          <a:xfrm>
            <a:off x="755640" y="1628640"/>
            <a:ext cx="6077160" cy="321084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Shape 1"/>
          <p:cNvSpPr txBox="1"/>
          <p:nvPr/>
        </p:nvSpPr>
        <p:spPr>
          <a:xfrm>
            <a:off x="234000" y="116640"/>
            <a:ext cx="5562000" cy="658800"/>
          </a:xfrm>
          <a:prstGeom prst="rect">
            <a:avLst/>
          </a:prstGeom>
          <a:noFill/>
          <a:ln>
            <a:noFill/>
          </a:ln>
        </p:spPr>
        <p:txBody>
          <a:bodyPr>
            <a:normAutofit/>
          </a:bodyPr>
          <a:p>
            <a:pPr>
              <a:lnSpc>
                <a:spcPct val="100000"/>
              </a:lnSpc>
            </a:pPr>
            <a:r>
              <a:rPr b="0" lang="pt-BR" sz="3600" spc="-1" strike="noStrike">
                <a:solidFill>
                  <a:srgbClr val="90c226"/>
                </a:solidFill>
                <a:latin typeface="Trebuchet MS"/>
              </a:rPr>
              <a:t>Lei da Similaridade</a:t>
            </a:r>
            <a:endParaRPr b="0" lang="pt-BR" sz="3600" spc="-1" strike="noStrike">
              <a:solidFill>
                <a:srgbClr val="000000"/>
              </a:solidFill>
              <a:latin typeface="Times New Roman"/>
            </a:endParaRPr>
          </a:p>
        </p:txBody>
      </p:sp>
      <p:sp>
        <p:nvSpPr>
          <p:cNvPr id="403" name="CustomShape 2"/>
          <p:cNvSpPr/>
          <p:nvPr/>
        </p:nvSpPr>
        <p:spPr>
          <a:xfrm>
            <a:off x="2188440" y="404640"/>
            <a:ext cx="184320" cy="461160"/>
          </a:xfrm>
          <a:prstGeom prst="rect">
            <a:avLst/>
          </a:prstGeom>
          <a:noFill/>
          <a:ln>
            <a:noFill/>
          </a:ln>
        </p:spPr>
        <p:style>
          <a:lnRef idx="0"/>
          <a:fillRef idx="0"/>
          <a:effectRef idx="0"/>
          <a:fontRef idx="minor"/>
        </p:style>
      </p:sp>
      <p:pic>
        <p:nvPicPr>
          <p:cNvPr id="404" name="Imagem 4" descr=""/>
          <p:cNvPicPr/>
          <p:nvPr/>
        </p:nvPicPr>
        <p:blipFill>
          <a:blip r:embed="rId1"/>
          <a:stretch/>
        </p:blipFill>
        <p:spPr>
          <a:xfrm>
            <a:off x="234000" y="1556640"/>
            <a:ext cx="7596000" cy="49032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234000" y="116640"/>
            <a:ext cx="5562000" cy="658800"/>
          </a:xfrm>
          <a:prstGeom prst="rect">
            <a:avLst/>
          </a:prstGeom>
          <a:noFill/>
          <a:ln>
            <a:noFill/>
          </a:ln>
        </p:spPr>
        <p:txBody>
          <a:bodyPr>
            <a:normAutofit/>
          </a:bodyPr>
          <a:p>
            <a:pPr>
              <a:lnSpc>
                <a:spcPct val="100000"/>
              </a:lnSpc>
            </a:pPr>
            <a:r>
              <a:rPr b="0" lang="pt-BR" sz="3600" spc="-1" strike="noStrike">
                <a:solidFill>
                  <a:srgbClr val="90c226"/>
                </a:solidFill>
                <a:latin typeface="Trebuchet MS"/>
              </a:rPr>
              <a:t>Lei da Similaridade</a:t>
            </a:r>
            <a:endParaRPr b="0" lang="pt-BR" sz="3600" spc="-1" strike="noStrike">
              <a:solidFill>
                <a:srgbClr val="000000"/>
              </a:solidFill>
              <a:latin typeface="Times New Roman"/>
            </a:endParaRPr>
          </a:p>
        </p:txBody>
      </p:sp>
      <p:sp>
        <p:nvSpPr>
          <p:cNvPr id="406" name="CustomShape 2"/>
          <p:cNvSpPr/>
          <p:nvPr/>
        </p:nvSpPr>
        <p:spPr>
          <a:xfrm>
            <a:off x="2188440" y="404640"/>
            <a:ext cx="184320" cy="461160"/>
          </a:xfrm>
          <a:prstGeom prst="rect">
            <a:avLst/>
          </a:prstGeom>
          <a:noFill/>
          <a:ln>
            <a:noFill/>
          </a:ln>
        </p:spPr>
        <p:style>
          <a:lnRef idx="0"/>
          <a:fillRef idx="0"/>
          <a:effectRef idx="0"/>
          <a:fontRef idx="minor"/>
        </p:style>
      </p:sp>
      <p:pic>
        <p:nvPicPr>
          <p:cNvPr id="407" name="Imagem 2" descr=""/>
          <p:cNvPicPr/>
          <p:nvPr/>
        </p:nvPicPr>
        <p:blipFill>
          <a:blip r:embed="rId1"/>
          <a:stretch/>
        </p:blipFill>
        <p:spPr>
          <a:xfrm>
            <a:off x="395640" y="1700640"/>
            <a:ext cx="7777440" cy="501264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234000" y="116640"/>
            <a:ext cx="3689640" cy="658800"/>
          </a:xfrm>
          <a:prstGeom prst="rect">
            <a:avLst/>
          </a:prstGeom>
          <a:noFill/>
          <a:ln>
            <a:noFill/>
          </a:ln>
        </p:spPr>
        <p:txBody>
          <a:bodyPr>
            <a:normAutofit/>
          </a:bodyPr>
          <a:p>
            <a:pPr>
              <a:lnSpc>
                <a:spcPct val="100000"/>
              </a:lnSpc>
            </a:pPr>
            <a:r>
              <a:rPr b="0" lang="pt-BR" sz="3600" spc="-1" strike="noStrike">
                <a:solidFill>
                  <a:srgbClr val="90c226"/>
                </a:solidFill>
                <a:latin typeface="Trebuchet MS"/>
              </a:rPr>
              <a:t>Lei da Repetição</a:t>
            </a:r>
            <a:endParaRPr b="0" lang="pt-BR" sz="3600" spc="-1" strike="noStrike">
              <a:solidFill>
                <a:srgbClr val="000000"/>
              </a:solidFill>
              <a:latin typeface="Times New Roman"/>
            </a:endParaRPr>
          </a:p>
        </p:txBody>
      </p:sp>
      <p:pic>
        <p:nvPicPr>
          <p:cNvPr id="409" name="Imagem 2" descr=""/>
          <p:cNvPicPr/>
          <p:nvPr/>
        </p:nvPicPr>
        <p:blipFill>
          <a:blip r:embed="rId1"/>
          <a:stretch/>
        </p:blipFill>
        <p:spPr>
          <a:xfrm>
            <a:off x="0" y="1790640"/>
            <a:ext cx="9143640" cy="50670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TextShape 1"/>
          <p:cNvSpPr txBox="1"/>
          <p:nvPr/>
        </p:nvSpPr>
        <p:spPr>
          <a:xfrm>
            <a:off x="234000" y="116640"/>
            <a:ext cx="1673640" cy="658800"/>
          </a:xfrm>
          <a:prstGeom prst="rect">
            <a:avLst/>
          </a:prstGeom>
          <a:noFill/>
          <a:ln>
            <a:noFill/>
          </a:ln>
        </p:spPr>
        <p:txBody>
          <a:bodyPr>
            <a:noAutofit/>
          </a:bodyPr>
          <a:p>
            <a:pPr>
              <a:lnSpc>
                <a:spcPct val="100000"/>
              </a:lnSpc>
            </a:pPr>
            <a:r>
              <a:rPr b="0" lang="pt-BR" sz="3600" spc="-1" strike="noStrike">
                <a:solidFill>
                  <a:srgbClr val="90c226"/>
                </a:solidFill>
                <a:latin typeface="Trebuchet MS"/>
              </a:rPr>
              <a:t>Airbnb</a:t>
            </a:r>
            <a:endParaRPr b="0" lang="pt-BR" sz="3600" spc="-1" strike="noStrike">
              <a:solidFill>
                <a:srgbClr val="000000"/>
              </a:solidFill>
              <a:latin typeface="Times New Roman"/>
            </a:endParaRPr>
          </a:p>
        </p:txBody>
      </p:sp>
      <p:pic>
        <p:nvPicPr>
          <p:cNvPr id="411" name="Imagem 6" descr=""/>
          <p:cNvPicPr/>
          <p:nvPr/>
        </p:nvPicPr>
        <p:blipFill>
          <a:blip r:embed="rId1"/>
          <a:srcRect l="0" t="0" r="0" b="1166"/>
          <a:stretch/>
        </p:blipFill>
        <p:spPr>
          <a:xfrm>
            <a:off x="0" y="775800"/>
            <a:ext cx="9143640" cy="610020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TextShape 1"/>
          <p:cNvSpPr txBox="1"/>
          <p:nvPr/>
        </p:nvSpPr>
        <p:spPr>
          <a:xfrm>
            <a:off x="234000" y="116640"/>
            <a:ext cx="5562000" cy="658800"/>
          </a:xfrm>
          <a:prstGeom prst="rect">
            <a:avLst/>
          </a:prstGeom>
          <a:noFill/>
          <a:ln>
            <a:noFill/>
          </a:ln>
        </p:spPr>
        <p:txBody>
          <a:bodyPr>
            <a:normAutofit/>
          </a:bodyPr>
          <a:p>
            <a:pPr>
              <a:lnSpc>
                <a:spcPct val="100000"/>
              </a:lnSpc>
            </a:pPr>
            <a:r>
              <a:rPr b="0" lang="pt-BR" sz="3600" spc="-1" strike="noStrike">
                <a:solidFill>
                  <a:srgbClr val="90c226"/>
                </a:solidFill>
                <a:latin typeface="Trebuchet MS"/>
              </a:rPr>
              <a:t>Livraria Cultura</a:t>
            </a:r>
            <a:endParaRPr b="0" lang="pt-BR" sz="3600" spc="-1" strike="noStrike">
              <a:solidFill>
                <a:srgbClr val="000000"/>
              </a:solidFill>
              <a:latin typeface="Times New Roman"/>
            </a:endParaRPr>
          </a:p>
        </p:txBody>
      </p:sp>
      <p:pic>
        <p:nvPicPr>
          <p:cNvPr id="413" name="Imagem 5" descr=""/>
          <p:cNvPicPr/>
          <p:nvPr/>
        </p:nvPicPr>
        <p:blipFill>
          <a:blip r:embed="rId1"/>
          <a:stretch/>
        </p:blipFill>
        <p:spPr>
          <a:xfrm>
            <a:off x="0" y="1043280"/>
            <a:ext cx="9143640" cy="5802480"/>
          </a:xfrm>
          <a:prstGeom prst="rect">
            <a:avLst/>
          </a:prstGeom>
          <a:ln>
            <a:noFill/>
          </a:ln>
        </p:spPr>
      </p:pic>
      <p:sp>
        <p:nvSpPr>
          <p:cNvPr id="414" name="CustomShape 2"/>
          <p:cNvSpPr/>
          <p:nvPr/>
        </p:nvSpPr>
        <p:spPr>
          <a:xfrm>
            <a:off x="2188440" y="404640"/>
            <a:ext cx="184320" cy="4611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O que vocês vêem?</a:t>
            </a:r>
            <a:endParaRPr b="0" lang="pt-BR" sz="3600" spc="-1" strike="noStrike">
              <a:solidFill>
                <a:srgbClr val="000000"/>
              </a:solidFill>
              <a:latin typeface="Times New Roman"/>
            </a:endParaRPr>
          </a:p>
        </p:txBody>
      </p:sp>
      <p:sp>
        <p:nvSpPr>
          <p:cNvPr id="231" name="CustomShape 2"/>
          <p:cNvSpPr/>
          <p:nvPr/>
        </p:nvSpPr>
        <p:spPr>
          <a:xfrm>
            <a:off x="320760" y="1577880"/>
            <a:ext cx="934560" cy="936360"/>
          </a:xfrm>
          <a:prstGeom prst="ellipse">
            <a:avLst/>
          </a:prstGeom>
          <a:solidFill>
            <a:srgbClr val="eaeaea"/>
          </a:solidFill>
          <a:ln w="9360">
            <a:solidFill>
              <a:schemeClr val="tx1"/>
            </a:solidFill>
            <a:round/>
          </a:ln>
        </p:spPr>
        <p:style>
          <a:lnRef idx="0"/>
          <a:fillRef idx="0"/>
          <a:effectRef idx="0"/>
          <a:fontRef idx="minor"/>
        </p:style>
      </p:sp>
      <p:sp>
        <p:nvSpPr>
          <p:cNvPr id="232" name="CustomShape 3"/>
          <p:cNvSpPr/>
          <p:nvPr/>
        </p:nvSpPr>
        <p:spPr>
          <a:xfrm rot="5400000">
            <a:off x="380880" y="4120200"/>
            <a:ext cx="431280" cy="360000"/>
          </a:xfrm>
          <a:prstGeom prst="triangle">
            <a:avLst>
              <a:gd name="adj" fmla="val 50000"/>
            </a:avLst>
          </a:prstGeom>
          <a:solidFill>
            <a:schemeClr val="folHlink"/>
          </a:solidFill>
          <a:ln w="9360">
            <a:solidFill>
              <a:schemeClr val="tx1"/>
            </a:solidFill>
            <a:miter/>
          </a:ln>
        </p:spPr>
        <p:style>
          <a:lnRef idx="0"/>
          <a:fillRef idx="0"/>
          <a:effectRef idx="0"/>
          <a:fontRef idx="minor"/>
        </p:style>
      </p:sp>
      <p:sp>
        <p:nvSpPr>
          <p:cNvPr id="233" name="CustomShape 4"/>
          <p:cNvSpPr/>
          <p:nvPr/>
        </p:nvSpPr>
        <p:spPr>
          <a:xfrm>
            <a:off x="2487600" y="1369800"/>
            <a:ext cx="934560" cy="936360"/>
          </a:xfrm>
          <a:prstGeom prst="ellipse">
            <a:avLst/>
          </a:prstGeom>
          <a:solidFill>
            <a:srgbClr val="eaeaea"/>
          </a:solidFill>
          <a:ln w="9360">
            <a:solidFill>
              <a:schemeClr val="tx1"/>
            </a:solidFill>
            <a:round/>
          </a:ln>
        </p:spPr>
        <p:style>
          <a:lnRef idx="0"/>
          <a:fillRef idx="0"/>
          <a:effectRef idx="0"/>
          <a:fontRef idx="minor"/>
        </p:style>
      </p:sp>
      <p:sp>
        <p:nvSpPr>
          <p:cNvPr id="234" name="CustomShape 5"/>
          <p:cNvSpPr/>
          <p:nvPr/>
        </p:nvSpPr>
        <p:spPr>
          <a:xfrm>
            <a:off x="2988000" y="3298680"/>
            <a:ext cx="360000" cy="360000"/>
          </a:xfrm>
          <a:prstGeom prst="rect">
            <a:avLst/>
          </a:prstGeom>
          <a:solidFill>
            <a:schemeClr val="folHlink"/>
          </a:solidFill>
          <a:ln w="9360">
            <a:solidFill>
              <a:schemeClr val="tx1"/>
            </a:solidFill>
            <a:miter/>
          </a:ln>
        </p:spPr>
        <p:style>
          <a:lnRef idx="0"/>
          <a:fillRef idx="0"/>
          <a:effectRef idx="0"/>
          <a:fontRef idx="minor"/>
        </p:style>
      </p:sp>
      <p:sp>
        <p:nvSpPr>
          <p:cNvPr id="235" name="CustomShape 6"/>
          <p:cNvSpPr/>
          <p:nvPr/>
        </p:nvSpPr>
        <p:spPr>
          <a:xfrm>
            <a:off x="4927680" y="2081160"/>
            <a:ext cx="1368000" cy="1079280"/>
          </a:xfrm>
          <a:prstGeom prst="rect">
            <a:avLst/>
          </a:prstGeom>
          <a:solidFill>
            <a:srgbClr val="eaeaea"/>
          </a:solidFill>
          <a:ln w="9360">
            <a:solidFill>
              <a:schemeClr val="tx1"/>
            </a:solidFill>
            <a:miter/>
          </a:ln>
        </p:spPr>
        <p:style>
          <a:lnRef idx="0"/>
          <a:fillRef idx="0"/>
          <a:effectRef idx="0"/>
          <a:fontRef idx="minor"/>
        </p:style>
      </p:sp>
      <p:sp>
        <p:nvSpPr>
          <p:cNvPr id="236" name="CustomShape 7"/>
          <p:cNvSpPr/>
          <p:nvPr/>
        </p:nvSpPr>
        <p:spPr>
          <a:xfrm>
            <a:off x="2988000" y="5013000"/>
            <a:ext cx="2304720" cy="1007640"/>
          </a:xfrm>
          <a:prstGeom prst="triangle">
            <a:avLst>
              <a:gd name="adj" fmla="val 50000"/>
            </a:avLst>
          </a:prstGeom>
          <a:solidFill>
            <a:schemeClr val="folHlink"/>
          </a:solidFill>
          <a:ln w="9360">
            <a:solidFill>
              <a:schemeClr val="tx1"/>
            </a:solidFill>
            <a:miter/>
          </a:ln>
        </p:spPr>
        <p:style>
          <a:lnRef idx="0"/>
          <a:fillRef idx="0"/>
          <a:effectRef idx="0"/>
          <a:fontRef idx="minor"/>
        </p:style>
      </p:sp>
      <p:sp>
        <p:nvSpPr>
          <p:cNvPr id="237" name="CustomShape 8"/>
          <p:cNvSpPr/>
          <p:nvPr/>
        </p:nvSpPr>
        <p:spPr>
          <a:xfrm>
            <a:off x="4988160" y="4298760"/>
            <a:ext cx="360000" cy="215640"/>
          </a:xfrm>
          <a:prstGeom prst="rect">
            <a:avLst/>
          </a:prstGeom>
          <a:solidFill>
            <a:schemeClr val="folHlink"/>
          </a:solidFill>
          <a:ln w="9360">
            <a:solidFill>
              <a:schemeClr val="tx1"/>
            </a:solidFill>
            <a:miter/>
          </a:ln>
        </p:spPr>
        <p:style>
          <a:lnRef idx="0"/>
          <a:fillRef idx="0"/>
          <a:effectRef idx="0"/>
          <a:fontRef idx="minor"/>
        </p:style>
      </p:sp>
      <p:sp>
        <p:nvSpPr>
          <p:cNvPr id="238" name="CustomShape 9"/>
          <p:cNvSpPr/>
          <p:nvPr/>
        </p:nvSpPr>
        <p:spPr>
          <a:xfrm>
            <a:off x="6988320" y="4370400"/>
            <a:ext cx="286920" cy="720360"/>
          </a:xfrm>
          <a:prstGeom prst="rect">
            <a:avLst/>
          </a:prstGeom>
          <a:solidFill>
            <a:schemeClr val="folHlink"/>
          </a:solidFill>
          <a:ln w="9360">
            <a:solidFill>
              <a:schemeClr val="tx1"/>
            </a:solidFill>
            <a:miter/>
          </a:ln>
        </p:spPr>
        <p:style>
          <a:lnRef idx="0"/>
          <a:fillRef idx="0"/>
          <a:effectRef idx="0"/>
          <a:fontRef idx="minor"/>
        </p:style>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Fechamento</a:t>
            </a:r>
            <a:endParaRPr b="0" lang="pt-BR" sz="3600" spc="-1" strike="noStrike">
              <a:solidFill>
                <a:srgbClr val="000000"/>
              </a:solidFill>
              <a:latin typeface="Times New Roman"/>
            </a:endParaRPr>
          </a:p>
        </p:txBody>
      </p:sp>
      <p:sp>
        <p:nvSpPr>
          <p:cNvPr id="416" name="CustomShape 2"/>
          <p:cNvSpPr/>
          <p:nvPr/>
        </p:nvSpPr>
        <p:spPr>
          <a:xfrm>
            <a:off x="1044720" y="1413000"/>
            <a:ext cx="2303280" cy="2087280"/>
          </a:xfrm>
          <a:prstGeom prst="ellipse">
            <a:avLst/>
          </a:prstGeom>
          <a:noFill/>
          <a:ln cap="rnd" w="38160">
            <a:solidFill>
              <a:schemeClr val="tx1"/>
            </a:solidFill>
            <a:custDash>
              <a:ds d="400000" sp="300000"/>
              <a:ds d="100000" sp="300000"/>
            </a:custDash>
            <a:round/>
          </a:ln>
        </p:spPr>
        <p:style>
          <a:lnRef idx="0"/>
          <a:fillRef idx="0"/>
          <a:effectRef idx="0"/>
          <a:fontRef idx="minor"/>
        </p:style>
      </p:sp>
      <p:sp>
        <p:nvSpPr>
          <p:cNvPr id="417" name="CustomShape 3"/>
          <p:cNvSpPr/>
          <p:nvPr/>
        </p:nvSpPr>
        <p:spPr>
          <a:xfrm>
            <a:off x="5003640" y="1484280"/>
            <a:ext cx="2592000" cy="2160360"/>
          </a:xfrm>
          <a:prstGeom prst="rect">
            <a:avLst/>
          </a:prstGeom>
          <a:noFill/>
          <a:ln cap="rnd" w="38160">
            <a:solidFill>
              <a:schemeClr val="tx1"/>
            </a:solidFill>
            <a:custDash>
              <a:ds d="400000" sp="300000"/>
            </a:custDash>
            <a:miter/>
          </a:ln>
        </p:spPr>
        <p:style>
          <a:lnRef idx="0"/>
          <a:fillRef idx="0"/>
          <a:effectRef idx="0"/>
          <a:fontRef idx="minor"/>
        </p:style>
      </p:sp>
      <p:sp>
        <p:nvSpPr>
          <p:cNvPr id="418" name="CustomShape 4"/>
          <p:cNvSpPr/>
          <p:nvPr/>
        </p:nvSpPr>
        <p:spPr>
          <a:xfrm>
            <a:off x="971640" y="3933720"/>
            <a:ext cx="1007640" cy="720360"/>
          </a:xfrm>
          <a:prstGeom prst="rect">
            <a:avLst/>
          </a:prstGeom>
          <a:solidFill>
            <a:srgbClr val="eaeaea"/>
          </a:solidFill>
          <a:ln w="9360">
            <a:solidFill>
              <a:schemeClr val="tx1"/>
            </a:solidFill>
            <a:miter/>
          </a:ln>
        </p:spPr>
        <p:style>
          <a:lnRef idx="0"/>
          <a:fillRef idx="0"/>
          <a:effectRef idx="0"/>
          <a:fontRef idx="minor"/>
        </p:style>
      </p:sp>
      <p:sp>
        <p:nvSpPr>
          <p:cNvPr id="419" name="CustomShape 5"/>
          <p:cNvSpPr/>
          <p:nvPr/>
        </p:nvSpPr>
        <p:spPr>
          <a:xfrm>
            <a:off x="2482920" y="3933720"/>
            <a:ext cx="1007640" cy="720360"/>
          </a:xfrm>
          <a:prstGeom prst="rect">
            <a:avLst/>
          </a:prstGeom>
          <a:solidFill>
            <a:srgbClr val="eaeaea"/>
          </a:solidFill>
          <a:ln w="9360">
            <a:solidFill>
              <a:schemeClr val="tx1"/>
            </a:solidFill>
            <a:miter/>
          </a:ln>
        </p:spPr>
        <p:style>
          <a:lnRef idx="0"/>
          <a:fillRef idx="0"/>
          <a:effectRef idx="0"/>
          <a:fontRef idx="minor"/>
        </p:style>
      </p:sp>
      <p:sp>
        <p:nvSpPr>
          <p:cNvPr id="420" name="CustomShape 6"/>
          <p:cNvSpPr/>
          <p:nvPr/>
        </p:nvSpPr>
        <p:spPr>
          <a:xfrm>
            <a:off x="2482920" y="5084640"/>
            <a:ext cx="1007640" cy="720360"/>
          </a:xfrm>
          <a:prstGeom prst="rect">
            <a:avLst/>
          </a:prstGeom>
          <a:solidFill>
            <a:srgbClr val="eaeaea"/>
          </a:solidFill>
          <a:ln w="9360">
            <a:solidFill>
              <a:schemeClr val="tx1"/>
            </a:solidFill>
            <a:miter/>
          </a:ln>
        </p:spPr>
        <p:style>
          <a:lnRef idx="0"/>
          <a:fillRef idx="0"/>
          <a:effectRef idx="0"/>
          <a:fontRef idx="minor"/>
        </p:style>
      </p:sp>
      <p:sp>
        <p:nvSpPr>
          <p:cNvPr id="421" name="CustomShape 7"/>
          <p:cNvSpPr/>
          <p:nvPr/>
        </p:nvSpPr>
        <p:spPr>
          <a:xfrm>
            <a:off x="971640" y="5086440"/>
            <a:ext cx="1007640" cy="720360"/>
          </a:xfrm>
          <a:prstGeom prst="rect">
            <a:avLst/>
          </a:prstGeom>
          <a:solidFill>
            <a:srgbClr val="eaeaea"/>
          </a:solidFill>
          <a:ln w="9360">
            <a:solidFill>
              <a:schemeClr val="tx1"/>
            </a:solidFill>
            <a:miter/>
          </a:ln>
        </p:spPr>
        <p:style>
          <a:lnRef idx="0"/>
          <a:fillRef idx="0"/>
          <a:effectRef idx="0"/>
          <a:fontRef idx="minor"/>
        </p:style>
      </p:sp>
      <p:sp>
        <p:nvSpPr>
          <p:cNvPr id="422" name="Line 8"/>
          <p:cNvSpPr/>
          <p:nvPr/>
        </p:nvSpPr>
        <p:spPr>
          <a:xfrm>
            <a:off x="5365440" y="4006800"/>
            <a:ext cx="360" cy="1655640"/>
          </a:xfrm>
          <a:prstGeom prst="line">
            <a:avLst/>
          </a:prstGeom>
          <a:ln w="38160">
            <a:solidFill>
              <a:schemeClr val="tx1"/>
            </a:solidFill>
            <a:round/>
          </a:ln>
        </p:spPr>
        <p:style>
          <a:lnRef idx="0"/>
          <a:fillRef idx="0"/>
          <a:effectRef idx="0"/>
          <a:fontRef idx="minor"/>
        </p:style>
      </p:sp>
      <p:sp>
        <p:nvSpPr>
          <p:cNvPr id="423" name="Line 9"/>
          <p:cNvSpPr/>
          <p:nvPr/>
        </p:nvSpPr>
        <p:spPr>
          <a:xfrm>
            <a:off x="5581440" y="4006800"/>
            <a:ext cx="360" cy="1655640"/>
          </a:xfrm>
          <a:prstGeom prst="line">
            <a:avLst/>
          </a:prstGeom>
          <a:ln w="38160">
            <a:solidFill>
              <a:schemeClr val="tx1"/>
            </a:solidFill>
            <a:round/>
          </a:ln>
        </p:spPr>
        <p:style>
          <a:lnRef idx="0"/>
          <a:fillRef idx="0"/>
          <a:effectRef idx="0"/>
          <a:fontRef idx="minor"/>
        </p:style>
      </p:sp>
      <p:sp>
        <p:nvSpPr>
          <p:cNvPr id="424" name="Line 10"/>
          <p:cNvSpPr/>
          <p:nvPr/>
        </p:nvSpPr>
        <p:spPr>
          <a:xfrm>
            <a:off x="6011640" y="4006800"/>
            <a:ext cx="360" cy="1655640"/>
          </a:xfrm>
          <a:prstGeom prst="line">
            <a:avLst/>
          </a:prstGeom>
          <a:ln w="38160">
            <a:solidFill>
              <a:schemeClr val="tx1"/>
            </a:solidFill>
            <a:round/>
          </a:ln>
        </p:spPr>
        <p:style>
          <a:lnRef idx="0"/>
          <a:fillRef idx="0"/>
          <a:effectRef idx="0"/>
          <a:fontRef idx="minor"/>
        </p:style>
      </p:sp>
      <p:sp>
        <p:nvSpPr>
          <p:cNvPr id="425" name="Line 11"/>
          <p:cNvSpPr/>
          <p:nvPr/>
        </p:nvSpPr>
        <p:spPr>
          <a:xfrm>
            <a:off x="6227640" y="4006800"/>
            <a:ext cx="360" cy="1655640"/>
          </a:xfrm>
          <a:prstGeom prst="line">
            <a:avLst/>
          </a:prstGeom>
          <a:ln w="38160">
            <a:solidFill>
              <a:schemeClr val="tx1"/>
            </a:solidFill>
            <a:round/>
          </a:ln>
        </p:spPr>
        <p:style>
          <a:lnRef idx="0"/>
          <a:fillRef idx="0"/>
          <a:effectRef idx="0"/>
          <a:fontRef idx="minor"/>
        </p:style>
      </p:sp>
      <p:sp>
        <p:nvSpPr>
          <p:cNvPr id="426" name="Line 12"/>
          <p:cNvSpPr/>
          <p:nvPr/>
        </p:nvSpPr>
        <p:spPr>
          <a:xfrm>
            <a:off x="6661080" y="4006800"/>
            <a:ext cx="360" cy="1655640"/>
          </a:xfrm>
          <a:prstGeom prst="line">
            <a:avLst/>
          </a:prstGeom>
          <a:ln w="38160">
            <a:solidFill>
              <a:schemeClr val="tx1"/>
            </a:solidFill>
            <a:round/>
          </a:ln>
        </p:spPr>
        <p:style>
          <a:lnRef idx="0"/>
          <a:fillRef idx="0"/>
          <a:effectRef idx="0"/>
          <a:fontRef idx="minor"/>
        </p:style>
      </p:sp>
      <p:sp>
        <p:nvSpPr>
          <p:cNvPr id="427" name="Line 13"/>
          <p:cNvSpPr/>
          <p:nvPr/>
        </p:nvSpPr>
        <p:spPr>
          <a:xfrm>
            <a:off x="6876720" y="4006800"/>
            <a:ext cx="360" cy="1655640"/>
          </a:xfrm>
          <a:prstGeom prst="line">
            <a:avLst/>
          </a:prstGeom>
          <a:ln w="38160">
            <a:solidFill>
              <a:schemeClr val="tx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Fechamento</a:t>
            </a:r>
            <a:endParaRPr b="0" lang="pt-BR" sz="3600" spc="-1" strike="noStrike">
              <a:solidFill>
                <a:srgbClr val="000000"/>
              </a:solidFill>
              <a:latin typeface="Times New Roman"/>
            </a:endParaRPr>
          </a:p>
        </p:txBody>
      </p:sp>
      <p:pic>
        <p:nvPicPr>
          <p:cNvPr id="429" name="Imagem 1" descr=""/>
          <p:cNvPicPr/>
          <p:nvPr/>
        </p:nvPicPr>
        <p:blipFill>
          <a:blip r:embed="rId1"/>
          <a:stretch/>
        </p:blipFill>
        <p:spPr>
          <a:xfrm>
            <a:off x="467640" y="1270080"/>
            <a:ext cx="3134160" cy="3022560"/>
          </a:xfrm>
          <a:prstGeom prst="rect">
            <a:avLst/>
          </a:prstGeom>
          <a:ln>
            <a:noFill/>
          </a:ln>
        </p:spPr>
      </p:pic>
      <p:pic>
        <p:nvPicPr>
          <p:cNvPr id="430" name="Imagem 2" descr=""/>
          <p:cNvPicPr/>
          <p:nvPr/>
        </p:nvPicPr>
        <p:blipFill>
          <a:blip r:embed="rId2"/>
          <a:stretch/>
        </p:blipFill>
        <p:spPr>
          <a:xfrm>
            <a:off x="3958560" y="1270080"/>
            <a:ext cx="3140640" cy="3140640"/>
          </a:xfrm>
          <a:prstGeom prst="rect">
            <a:avLst/>
          </a:prstGeom>
          <a:ln>
            <a:noFill/>
          </a:ln>
        </p:spPr>
      </p:pic>
      <p:pic>
        <p:nvPicPr>
          <p:cNvPr id="431" name="Imagem 3" descr=""/>
          <p:cNvPicPr/>
          <p:nvPr/>
        </p:nvPicPr>
        <p:blipFill>
          <a:blip r:embed="rId3"/>
          <a:stretch/>
        </p:blipFill>
        <p:spPr>
          <a:xfrm>
            <a:off x="945720" y="4411080"/>
            <a:ext cx="5760360" cy="216000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4927680" y="3043080"/>
            <a:ext cx="3241800" cy="874800"/>
          </a:xfrm>
          <a:prstGeom prst="rect">
            <a:avLst/>
          </a:prstGeom>
          <a:noFill/>
          <a:ln>
            <a:noFill/>
          </a:ln>
        </p:spPr>
        <p:txBody>
          <a:bodyPr>
            <a:noAutofit/>
          </a:bodyPr>
          <a:p>
            <a:pPr>
              <a:lnSpc>
                <a:spcPct val="100000"/>
              </a:lnSpc>
            </a:pPr>
            <a:r>
              <a:rPr b="0" lang="pt-BR" sz="3600" spc="-1" strike="noStrike">
                <a:solidFill>
                  <a:srgbClr val="90c226"/>
                </a:solidFill>
                <a:latin typeface="Trebuchet MS"/>
              </a:rPr>
              <a:t>Fechamento</a:t>
            </a:r>
            <a:endParaRPr b="0" lang="pt-BR" sz="3600" spc="-1" strike="noStrike">
              <a:solidFill>
                <a:srgbClr val="000000"/>
              </a:solidFill>
              <a:latin typeface="Times New Roman"/>
            </a:endParaRPr>
          </a:p>
        </p:txBody>
      </p:sp>
      <p:pic>
        <p:nvPicPr>
          <p:cNvPr id="433" name="Imagem 4" descr=""/>
          <p:cNvPicPr/>
          <p:nvPr/>
        </p:nvPicPr>
        <p:blipFill>
          <a:blip r:embed="rId1"/>
          <a:stretch/>
        </p:blipFill>
        <p:spPr>
          <a:xfrm>
            <a:off x="-3600" y="26640"/>
            <a:ext cx="4791600" cy="69080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0" y="0"/>
            <a:ext cx="9143640" cy="6857640"/>
          </a:xfrm>
          <a:prstGeom prst="rect">
            <a:avLst/>
          </a:prstGeom>
          <a:solidFill>
            <a:schemeClr val="bg1"/>
          </a:solidFill>
          <a:ln>
            <a:noFill/>
          </a:ln>
        </p:spPr>
        <p:style>
          <a:lnRef idx="0"/>
          <a:fillRef idx="0"/>
          <a:effectRef idx="0"/>
          <a:fontRef idx="minor"/>
        </p:style>
      </p:sp>
      <p:grpSp>
        <p:nvGrpSpPr>
          <p:cNvPr id="435" name="Group 2"/>
          <p:cNvGrpSpPr/>
          <p:nvPr/>
        </p:nvGrpSpPr>
        <p:grpSpPr>
          <a:xfrm>
            <a:off x="-8640" y="-8640"/>
            <a:ext cx="9169560" cy="6874920"/>
            <a:chOff x="-8640" y="-8640"/>
            <a:chExt cx="9169560" cy="6874920"/>
          </a:xfrm>
        </p:grpSpPr>
        <p:sp>
          <p:nvSpPr>
            <p:cNvPr id="436"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437"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438"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39"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0"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1"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2"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3"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4"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5" name="CustomShape 12"/>
            <p:cNvSpPr/>
            <p:nvPr/>
          </p:nvSpPr>
          <p:spPr>
            <a:xfrm>
              <a:off x="-8640" y="-8640"/>
              <a:ext cx="863280" cy="5697720"/>
            </a:xfrm>
            <a:custGeom>
              <a:avLst/>
              <a:gdLst/>
              <a:ah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pic>
        <p:nvPicPr>
          <p:cNvPr id="446" name="Imagem 1" descr=""/>
          <p:cNvPicPr/>
          <p:nvPr/>
        </p:nvPicPr>
        <p:blipFill>
          <a:blip r:embed="rId1"/>
          <a:srcRect l="0" t="4428" r="0" b="10483"/>
          <a:stretch/>
        </p:blipFill>
        <p:spPr>
          <a:xfrm>
            <a:off x="889200" y="651600"/>
            <a:ext cx="6066000" cy="3587040"/>
          </a:xfrm>
          <a:prstGeom prst="rect">
            <a:avLst/>
          </a:prstGeom>
          <a:ln>
            <a:noFill/>
          </a:ln>
        </p:spPr>
      </p:pic>
      <p:sp>
        <p:nvSpPr>
          <p:cNvPr id="447" name="TextShape 13"/>
          <p:cNvSpPr txBox="1"/>
          <p:nvPr/>
        </p:nvSpPr>
        <p:spPr>
          <a:xfrm>
            <a:off x="2145960" y="5028120"/>
            <a:ext cx="3754440" cy="1096200"/>
          </a:xfrm>
          <a:prstGeom prst="rect">
            <a:avLst/>
          </a:prstGeom>
          <a:noFill/>
          <a:ln>
            <a:noFill/>
          </a:ln>
        </p:spPr>
        <p:txBody>
          <a:bodyPr anchor="b">
            <a:normAutofit/>
          </a:bodyPr>
          <a:p>
            <a:pPr>
              <a:lnSpc>
                <a:spcPct val="100000"/>
              </a:lnSpc>
            </a:pPr>
            <a:r>
              <a:rPr b="0" lang="pt-BR" sz="4000" spc="-1" strike="noStrike">
                <a:solidFill>
                  <a:srgbClr val="90c226"/>
                </a:solidFill>
                <a:latin typeface="Trebuchet MS"/>
              </a:rPr>
              <a:t>Fechamento</a:t>
            </a:r>
            <a:endParaRPr b="0" lang="pt-BR" sz="4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0" y="0"/>
            <a:ext cx="9143640" cy="6857640"/>
          </a:xfrm>
          <a:prstGeom prst="rect">
            <a:avLst/>
          </a:prstGeom>
          <a:solidFill>
            <a:schemeClr val="bg1"/>
          </a:solidFill>
          <a:ln>
            <a:noFill/>
          </a:ln>
        </p:spPr>
        <p:style>
          <a:lnRef idx="0"/>
          <a:fillRef idx="0"/>
          <a:effectRef idx="0"/>
          <a:fontRef idx="minor"/>
        </p:style>
      </p:sp>
      <p:grpSp>
        <p:nvGrpSpPr>
          <p:cNvPr id="449" name="Group 2"/>
          <p:cNvGrpSpPr/>
          <p:nvPr/>
        </p:nvGrpSpPr>
        <p:grpSpPr>
          <a:xfrm>
            <a:off x="-8640" y="-8640"/>
            <a:ext cx="9169560" cy="6874920"/>
            <a:chOff x="-8640" y="-8640"/>
            <a:chExt cx="9169560" cy="6874920"/>
          </a:xfrm>
        </p:grpSpPr>
        <p:sp>
          <p:nvSpPr>
            <p:cNvPr id="450"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451"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452"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3"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4"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5"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6"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7"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8"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9" name="CustomShape 12"/>
            <p:cNvSpPr/>
            <p:nvPr/>
          </p:nvSpPr>
          <p:spPr>
            <a:xfrm>
              <a:off x="-8640" y="-8640"/>
              <a:ext cx="863280" cy="5697720"/>
            </a:xfrm>
            <a:custGeom>
              <a:avLst/>
              <a:gdLst/>
              <a:ah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460" name="TextShape 13"/>
          <p:cNvSpPr txBox="1"/>
          <p:nvPr/>
        </p:nvSpPr>
        <p:spPr>
          <a:xfrm>
            <a:off x="2145960" y="5028120"/>
            <a:ext cx="3754440" cy="1096200"/>
          </a:xfrm>
          <a:prstGeom prst="rect">
            <a:avLst/>
          </a:prstGeom>
          <a:noFill/>
          <a:ln>
            <a:noFill/>
          </a:ln>
        </p:spPr>
        <p:txBody>
          <a:bodyPr anchor="b">
            <a:normAutofit/>
          </a:bodyPr>
          <a:p>
            <a:pPr>
              <a:lnSpc>
                <a:spcPct val="100000"/>
              </a:lnSpc>
            </a:pPr>
            <a:r>
              <a:rPr b="0" lang="pt-BR" sz="4000" spc="-1" strike="noStrike">
                <a:solidFill>
                  <a:srgbClr val="90c226"/>
                </a:solidFill>
                <a:latin typeface="Trebuchet MS"/>
              </a:rPr>
              <a:t>Fechamento</a:t>
            </a:r>
            <a:endParaRPr b="0" lang="pt-BR" sz="4000" spc="-1" strike="noStrike">
              <a:solidFill>
                <a:srgbClr val="000000"/>
              </a:solidFill>
              <a:latin typeface="Times New Roman"/>
            </a:endParaRPr>
          </a:p>
        </p:txBody>
      </p:sp>
      <p:pic>
        <p:nvPicPr>
          <p:cNvPr id="461" name="Imagem 2" descr=""/>
          <p:cNvPicPr/>
          <p:nvPr/>
        </p:nvPicPr>
        <p:blipFill>
          <a:blip r:embed="rId1"/>
          <a:stretch/>
        </p:blipFill>
        <p:spPr>
          <a:xfrm>
            <a:off x="842400" y="952920"/>
            <a:ext cx="6298920" cy="397476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CustomShape 1"/>
          <p:cNvSpPr/>
          <p:nvPr/>
        </p:nvSpPr>
        <p:spPr>
          <a:xfrm>
            <a:off x="0" y="0"/>
            <a:ext cx="9143640" cy="6857640"/>
          </a:xfrm>
          <a:prstGeom prst="rect">
            <a:avLst/>
          </a:prstGeom>
          <a:solidFill>
            <a:schemeClr val="bg1"/>
          </a:solidFill>
          <a:ln>
            <a:noFill/>
          </a:ln>
        </p:spPr>
        <p:style>
          <a:lnRef idx="0"/>
          <a:fillRef idx="0"/>
          <a:effectRef idx="0"/>
          <a:fontRef idx="minor"/>
        </p:style>
      </p:sp>
      <p:grpSp>
        <p:nvGrpSpPr>
          <p:cNvPr id="463" name="Group 2"/>
          <p:cNvGrpSpPr/>
          <p:nvPr/>
        </p:nvGrpSpPr>
        <p:grpSpPr>
          <a:xfrm>
            <a:off x="-8640" y="-8640"/>
            <a:ext cx="9169560" cy="6874920"/>
            <a:chOff x="-8640" y="-8640"/>
            <a:chExt cx="9169560" cy="6874920"/>
          </a:xfrm>
        </p:grpSpPr>
        <p:sp>
          <p:nvSpPr>
            <p:cNvPr id="464"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465"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466"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67"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68"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69"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70"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71"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72"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73" name="CustomShape 12"/>
            <p:cNvSpPr/>
            <p:nvPr/>
          </p:nvSpPr>
          <p:spPr>
            <a:xfrm>
              <a:off x="-8640" y="-8640"/>
              <a:ext cx="863280" cy="5697720"/>
            </a:xfrm>
            <a:custGeom>
              <a:avLst/>
              <a:gdLst/>
              <a:ah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474" name="TextShape 13"/>
          <p:cNvSpPr txBox="1"/>
          <p:nvPr/>
        </p:nvSpPr>
        <p:spPr>
          <a:xfrm>
            <a:off x="2145960" y="5028120"/>
            <a:ext cx="3754440" cy="1096200"/>
          </a:xfrm>
          <a:prstGeom prst="rect">
            <a:avLst/>
          </a:prstGeom>
          <a:noFill/>
          <a:ln>
            <a:noFill/>
          </a:ln>
        </p:spPr>
        <p:txBody>
          <a:bodyPr anchor="b">
            <a:normAutofit/>
          </a:bodyPr>
          <a:p>
            <a:pPr>
              <a:lnSpc>
                <a:spcPct val="100000"/>
              </a:lnSpc>
            </a:pPr>
            <a:r>
              <a:rPr b="0" lang="pt-BR" sz="4000" spc="-1" strike="noStrike">
                <a:solidFill>
                  <a:srgbClr val="90c226"/>
                </a:solidFill>
                <a:latin typeface="Trebuchet MS"/>
              </a:rPr>
              <a:t>Fechamento</a:t>
            </a:r>
            <a:endParaRPr b="0" lang="pt-BR" sz="4000" spc="-1" strike="noStrike">
              <a:solidFill>
                <a:srgbClr val="000000"/>
              </a:solidFill>
              <a:latin typeface="Times New Roman"/>
            </a:endParaRPr>
          </a:p>
        </p:txBody>
      </p:sp>
      <p:pic>
        <p:nvPicPr>
          <p:cNvPr id="475" name="Imagem 1" descr=""/>
          <p:cNvPicPr/>
          <p:nvPr/>
        </p:nvPicPr>
        <p:blipFill>
          <a:blip r:embed="rId1"/>
          <a:stretch/>
        </p:blipFill>
        <p:spPr>
          <a:xfrm>
            <a:off x="853200" y="1270080"/>
            <a:ext cx="6438600" cy="411444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a:off x="234000" y="116640"/>
            <a:ext cx="3689640" cy="658800"/>
          </a:xfrm>
          <a:prstGeom prst="rect">
            <a:avLst/>
          </a:prstGeom>
          <a:noFill/>
          <a:ln>
            <a:noFill/>
          </a:ln>
        </p:spPr>
        <p:txBody>
          <a:bodyPr>
            <a:normAutofit/>
          </a:bodyPr>
          <a:p>
            <a:pPr>
              <a:lnSpc>
                <a:spcPct val="100000"/>
              </a:lnSpc>
            </a:pPr>
            <a:r>
              <a:rPr b="0" lang="pt-BR" sz="3600" spc="-1" strike="noStrike">
                <a:solidFill>
                  <a:srgbClr val="90c226"/>
                </a:solidFill>
                <a:latin typeface="Trebuchet MS"/>
              </a:rPr>
              <a:t>Fechamento</a:t>
            </a:r>
            <a:endParaRPr b="0" lang="pt-BR" sz="3600" spc="-1" strike="noStrike">
              <a:solidFill>
                <a:srgbClr val="000000"/>
              </a:solidFill>
              <a:latin typeface="Times New Roman"/>
            </a:endParaRPr>
          </a:p>
        </p:txBody>
      </p:sp>
      <p:pic>
        <p:nvPicPr>
          <p:cNvPr id="477" name="Imagem 2" descr=""/>
          <p:cNvPicPr/>
          <p:nvPr/>
        </p:nvPicPr>
        <p:blipFill>
          <a:blip r:embed="rId1"/>
          <a:stretch/>
        </p:blipFill>
        <p:spPr>
          <a:xfrm>
            <a:off x="0" y="1790640"/>
            <a:ext cx="9143640" cy="506700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Semelhança</a:t>
            </a:r>
            <a:endParaRPr b="0" lang="pt-BR" sz="3600" spc="-1" strike="noStrike">
              <a:solidFill>
                <a:srgbClr val="000000"/>
              </a:solidFill>
              <a:latin typeface="Times New Roman"/>
            </a:endParaRPr>
          </a:p>
        </p:txBody>
      </p:sp>
      <p:sp>
        <p:nvSpPr>
          <p:cNvPr id="479" name="Line 2"/>
          <p:cNvSpPr/>
          <p:nvPr/>
        </p:nvSpPr>
        <p:spPr>
          <a:xfrm>
            <a:off x="2411280" y="2276280"/>
            <a:ext cx="360" cy="2448000"/>
          </a:xfrm>
          <a:prstGeom prst="line">
            <a:avLst/>
          </a:prstGeom>
          <a:ln w="38160">
            <a:solidFill>
              <a:schemeClr val="tx1"/>
            </a:solidFill>
            <a:round/>
          </a:ln>
        </p:spPr>
        <p:style>
          <a:lnRef idx="0"/>
          <a:fillRef idx="0"/>
          <a:effectRef idx="0"/>
          <a:fontRef idx="minor"/>
        </p:style>
      </p:sp>
      <p:sp>
        <p:nvSpPr>
          <p:cNvPr id="480" name="Line 3"/>
          <p:cNvSpPr/>
          <p:nvPr/>
        </p:nvSpPr>
        <p:spPr>
          <a:xfrm>
            <a:off x="2782800" y="2276280"/>
            <a:ext cx="360" cy="2448000"/>
          </a:xfrm>
          <a:prstGeom prst="line">
            <a:avLst/>
          </a:prstGeom>
          <a:ln w="38160">
            <a:solidFill>
              <a:schemeClr val="tx1"/>
            </a:solidFill>
            <a:round/>
          </a:ln>
        </p:spPr>
        <p:style>
          <a:lnRef idx="0"/>
          <a:fillRef idx="0"/>
          <a:effectRef idx="0"/>
          <a:fontRef idx="minor"/>
        </p:style>
      </p:sp>
      <p:sp>
        <p:nvSpPr>
          <p:cNvPr id="481" name="Line 4"/>
          <p:cNvSpPr/>
          <p:nvPr/>
        </p:nvSpPr>
        <p:spPr>
          <a:xfrm>
            <a:off x="4144680" y="2276280"/>
            <a:ext cx="360" cy="2448000"/>
          </a:xfrm>
          <a:prstGeom prst="line">
            <a:avLst/>
          </a:prstGeom>
          <a:ln w="38160">
            <a:solidFill>
              <a:schemeClr val="tx1"/>
            </a:solidFill>
            <a:round/>
          </a:ln>
        </p:spPr>
        <p:style>
          <a:lnRef idx="0"/>
          <a:fillRef idx="0"/>
          <a:effectRef idx="0"/>
          <a:fontRef idx="minor"/>
        </p:style>
      </p:sp>
      <p:sp>
        <p:nvSpPr>
          <p:cNvPr id="482" name="Line 5"/>
          <p:cNvSpPr/>
          <p:nvPr/>
        </p:nvSpPr>
        <p:spPr>
          <a:xfrm>
            <a:off x="4516200" y="2276280"/>
            <a:ext cx="360" cy="2448000"/>
          </a:xfrm>
          <a:prstGeom prst="line">
            <a:avLst/>
          </a:prstGeom>
          <a:ln w="38160">
            <a:solidFill>
              <a:schemeClr val="tx1"/>
            </a:solidFill>
            <a:round/>
          </a:ln>
        </p:spPr>
        <p:style>
          <a:lnRef idx="0"/>
          <a:fillRef idx="0"/>
          <a:effectRef idx="0"/>
          <a:fontRef idx="minor"/>
        </p:style>
      </p:sp>
      <p:sp>
        <p:nvSpPr>
          <p:cNvPr id="483" name="Line 6"/>
          <p:cNvSpPr/>
          <p:nvPr/>
        </p:nvSpPr>
        <p:spPr>
          <a:xfrm>
            <a:off x="6000480" y="2276280"/>
            <a:ext cx="360" cy="2448000"/>
          </a:xfrm>
          <a:prstGeom prst="line">
            <a:avLst/>
          </a:prstGeom>
          <a:ln w="38160">
            <a:solidFill>
              <a:schemeClr val="tx1"/>
            </a:solidFill>
            <a:round/>
          </a:ln>
        </p:spPr>
        <p:style>
          <a:lnRef idx="0"/>
          <a:fillRef idx="0"/>
          <a:effectRef idx="0"/>
          <a:fontRef idx="minor"/>
        </p:style>
      </p:sp>
      <p:sp>
        <p:nvSpPr>
          <p:cNvPr id="484" name="Line 7"/>
          <p:cNvSpPr/>
          <p:nvPr/>
        </p:nvSpPr>
        <p:spPr>
          <a:xfrm>
            <a:off x="6372000" y="2276280"/>
            <a:ext cx="360" cy="2448000"/>
          </a:xfrm>
          <a:prstGeom prst="line">
            <a:avLst/>
          </a:prstGeom>
          <a:ln w="38160">
            <a:solidFill>
              <a:schemeClr val="tx1"/>
            </a:solidFill>
            <a:round/>
          </a:ln>
        </p:spPr>
        <p:style>
          <a:lnRef idx="0"/>
          <a:fillRef idx="0"/>
          <a:effectRef idx="0"/>
          <a:fontRef idx="minor"/>
        </p:style>
      </p:sp>
      <p:sp>
        <p:nvSpPr>
          <p:cNvPr id="485" name="CustomShape 8"/>
          <p:cNvSpPr/>
          <p:nvPr/>
        </p:nvSpPr>
        <p:spPr>
          <a:xfrm>
            <a:off x="3029040" y="3341520"/>
            <a:ext cx="247320" cy="213840"/>
          </a:xfrm>
          <a:prstGeom prst="ellipse">
            <a:avLst/>
          </a:prstGeom>
          <a:solidFill>
            <a:schemeClr val="tx1"/>
          </a:solidFill>
          <a:ln w="9360">
            <a:solidFill>
              <a:schemeClr val="tx1"/>
            </a:solidFill>
            <a:round/>
          </a:ln>
        </p:spPr>
        <p:style>
          <a:lnRef idx="0"/>
          <a:fillRef idx="0"/>
          <a:effectRef idx="0"/>
          <a:fontRef idx="minor"/>
        </p:style>
      </p:sp>
      <p:sp>
        <p:nvSpPr>
          <p:cNvPr id="486" name="CustomShape 9"/>
          <p:cNvSpPr/>
          <p:nvPr/>
        </p:nvSpPr>
        <p:spPr>
          <a:xfrm>
            <a:off x="3522600" y="3341520"/>
            <a:ext cx="247320" cy="213840"/>
          </a:xfrm>
          <a:prstGeom prst="ellipse">
            <a:avLst/>
          </a:prstGeom>
          <a:solidFill>
            <a:schemeClr val="tx1"/>
          </a:solidFill>
          <a:ln w="9360">
            <a:solidFill>
              <a:schemeClr val="tx1"/>
            </a:solidFill>
            <a:round/>
          </a:ln>
        </p:spPr>
        <p:style>
          <a:lnRef idx="0"/>
          <a:fillRef idx="0"/>
          <a:effectRef idx="0"/>
          <a:fontRef idx="minor"/>
        </p:style>
      </p:sp>
      <p:sp>
        <p:nvSpPr>
          <p:cNvPr id="487" name="CustomShape 10"/>
          <p:cNvSpPr/>
          <p:nvPr/>
        </p:nvSpPr>
        <p:spPr>
          <a:xfrm>
            <a:off x="4888080" y="3341520"/>
            <a:ext cx="247320" cy="213840"/>
          </a:xfrm>
          <a:prstGeom prst="ellipse">
            <a:avLst/>
          </a:prstGeom>
          <a:solidFill>
            <a:schemeClr val="tx1"/>
          </a:solidFill>
          <a:ln w="9360">
            <a:solidFill>
              <a:schemeClr val="tx1"/>
            </a:solidFill>
            <a:round/>
          </a:ln>
        </p:spPr>
        <p:style>
          <a:lnRef idx="0"/>
          <a:fillRef idx="0"/>
          <a:effectRef idx="0"/>
          <a:fontRef idx="minor"/>
        </p:style>
      </p:sp>
      <p:sp>
        <p:nvSpPr>
          <p:cNvPr id="488" name="CustomShape 11"/>
          <p:cNvSpPr/>
          <p:nvPr/>
        </p:nvSpPr>
        <p:spPr>
          <a:xfrm>
            <a:off x="5381640" y="3341520"/>
            <a:ext cx="247320" cy="213840"/>
          </a:xfrm>
          <a:prstGeom prst="ellipse">
            <a:avLst/>
          </a:prstGeom>
          <a:solidFill>
            <a:schemeClr val="tx1"/>
          </a:solidFill>
          <a:ln w="9360">
            <a:solidFill>
              <a:schemeClr val="tx1"/>
            </a:solidFill>
            <a:round/>
          </a:ln>
        </p:spPr>
        <p:style>
          <a:lnRef idx="0"/>
          <a:fillRef idx="0"/>
          <a:effectRef idx="0"/>
          <a:fontRef idx="minor"/>
        </p:style>
      </p:sp>
      <p:sp>
        <p:nvSpPr>
          <p:cNvPr id="489" name="Line 12"/>
          <p:cNvSpPr/>
          <p:nvPr/>
        </p:nvSpPr>
        <p:spPr>
          <a:xfrm>
            <a:off x="7800840" y="2276280"/>
            <a:ext cx="360" cy="2448000"/>
          </a:xfrm>
          <a:prstGeom prst="line">
            <a:avLst/>
          </a:prstGeom>
          <a:ln w="38160">
            <a:solidFill>
              <a:schemeClr val="tx1"/>
            </a:solidFill>
            <a:round/>
          </a:ln>
        </p:spPr>
        <p:style>
          <a:lnRef idx="0"/>
          <a:fillRef idx="0"/>
          <a:effectRef idx="0"/>
          <a:fontRef idx="minor"/>
        </p:style>
      </p:sp>
      <p:sp>
        <p:nvSpPr>
          <p:cNvPr id="490" name="Line 13"/>
          <p:cNvSpPr/>
          <p:nvPr/>
        </p:nvSpPr>
        <p:spPr>
          <a:xfrm>
            <a:off x="8172360" y="2276280"/>
            <a:ext cx="360" cy="2448000"/>
          </a:xfrm>
          <a:prstGeom prst="line">
            <a:avLst/>
          </a:prstGeom>
          <a:ln w="38160">
            <a:solidFill>
              <a:schemeClr val="tx1"/>
            </a:solidFill>
            <a:round/>
          </a:ln>
        </p:spPr>
        <p:style>
          <a:lnRef idx="0"/>
          <a:fillRef idx="0"/>
          <a:effectRef idx="0"/>
          <a:fontRef idx="minor"/>
        </p:style>
      </p:sp>
      <p:sp>
        <p:nvSpPr>
          <p:cNvPr id="491" name="CustomShape 14"/>
          <p:cNvSpPr/>
          <p:nvPr/>
        </p:nvSpPr>
        <p:spPr>
          <a:xfrm>
            <a:off x="6688080" y="3341520"/>
            <a:ext cx="247320" cy="213840"/>
          </a:xfrm>
          <a:prstGeom prst="ellipse">
            <a:avLst/>
          </a:prstGeom>
          <a:solidFill>
            <a:schemeClr val="tx1"/>
          </a:solidFill>
          <a:ln w="9360">
            <a:solidFill>
              <a:schemeClr val="tx1"/>
            </a:solidFill>
            <a:round/>
          </a:ln>
        </p:spPr>
        <p:style>
          <a:lnRef idx="0"/>
          <a:fillRef idx="0"/>
          <a:effectRef idx="0"/>
          <a:fontRef idx="minor"/>
        </p:style>
      </p:sp>
      <p:sp>
        <p:nvSpPr>
          <p:cNvPr id="492" name="CustomShape 15"/>
          <p:cNvSpPr/>
          <p:nvPr/>
        </p:nvSpPr>
        <p:spPr>
          <a:xfrm>
            <a:off x="7182000" y="3341520"/>
            <a:ext cx="247320" cy="213840"/>
          </a:xfrm>
          <a:prstGeom prst="ellipse">
            <a:avLst/>
          </a:prstGeom>
          <a:solidFill>
            <a:schemeClr val="tx1"/>
          </a:solidFill>
          <a:ln w="9360">
            <a:solidFill>
              <a:schemeClr val="tx1"/>
            </a:solidFill>
            <a:round/>
          </a:ln>
        </p:spPr>
        <p:style>
          <a:lnRef idx="0"/>
          <a:fillRef idx="0"/>
          <a:effectRef idx="0"/>
          <a:fontRef idx="minor"/>
        </p:style>
      </p:sp>
      <p:sp>
        <p:nvSpPr>
          <p:cNvPr id="493" name="Line 16"/>
          <p:cNvSpPr/>
          <p:nvPr/>
        </p:nvSpPr>
        <p:spPr>
          <a:xfrm>
            <a:off x="755640" y="2276280"/>
            <a:ext cx="360" cy="2448000"/>
          </a:xfrm>
          <a:prstGeom prst="line">
            <a:avLst/>
          </a:prstGeom>
          <a:ln w="38160">
            <a:solidFill>
              <a:schemeClr val="tx1"/>
            </a:solidFill>
            <a:round/>
          </a:ln>
        </p:spPr>
        <p:style>
          <a:lnRef idx="0"/>
          <a:fillRef idx="0"/>
          <a:effectRef idx="0"/>
          <a:fontRef idx="minor"/>
        </p:style>
      </p:sp>
      <p:sp>
        <p:nvSpPr>
          <p:cNvPr id="494" name="Line 17"/>
          <p:cNvSpPr/>
          <p:nvPr/>
        </p:nvSpPr>
        <p:spPr>
          <a:xfrm>
            <a:off x="1126800" y="2276280"/>
            <a:ext cx="360" cy="2448000"/>
          </a:xfrm>
          <a:prstGeom prst="line">
            <a:avLst/>
          </a:prstGeom>
          <a:ln w="38160">
            <a:solidFill>
              <a:schemeClr val="tx1"/>
            </a:solidFill>
            <a:round/>
          </a:ln>
        </p:spPr>
        <p:style>
          <a:lnRef idx="0"/>
          <a:fillRef idx="0"/>
          <a:effectRef idx="0"/>
          <a:fontRef idx="minor"/>
        </p:style>
      </p:sp>
      <p:sp>
        <p:nvSpPr>
          <p:cNvPr id="495" name="CustomShape 18"/>
          <p:cNvSpPr/>
          <p:nvPr/>
        </p:nvSpPr>
        <p:spPr>
          <a:xfrm>
            <a:off x="1373040" y="3341520"/>
            <a:ext cx="247320" cy="213840"/>
          </a:xfrm>
          <a:prstGeom prst="ellipse">
            <a:avLst/>
          </a:prstGeom>
          <a:solidFill>
            <a:schemeClr val="tx1"/>
          </a:solidFill>
          <a:ln w="9360">
            <a:solidFill>
              <a:schemeClr val="tx1"/>
            </a:solidFill>
            <a:round/>
          </a:ln>
        </p:spPr>
        <p:style>
          <a:lnRef idx="0"/>
          <a:fillRef idx="0"/>
          <a:effectRef idx="0"/>
          <a:fontRef idx="minor"/>
        </p:style>
      </p:sp>
      <p:sp>
        <p:nvSpPr>
          <p:cNvPr id="496" name="CustomShape 19"/>
          <p:cNvSpPr/>
          <p:nvPr/>
        </p:nvSpPr>
        <p:spPr>
          <a:xfrm>
            <a:off x="1866960" y="3341520"/>
            <a:ext cx="247320" cy="213840"/>
          </a:xfrm>
          <a:prstGeom prst="ellipse">
            <a:avLst/>
          </a:prstGeom>
          <a:solidFill>
            <a:schemeClr val="tx1"/>
          </a:solidFill>
          <a:ln w="9360">
            <a:solidFill>
              <a:schemeClr val="tx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0" y="0"/>
            <a:ext cx="9143640" cy="6857640"/>
          </a:xfrm>
          <a:prstGeom prst="rect">
            <a:avLst/>
          </a:prstGeom>
          <a:solidFill>
            <a:schemeClr val="bg1"/>
          </a:solidFill>
          <a:ln>
            <a:noFill/>
          </a:ln>
        </p:spPr>
        <p:style>
          <a:lnRef idx="0"/>
          <a:fillRef idx="0"/>
          <a:effectRef idx="0"/>
          <a:fontRef idx="minor"/>
        </p:style>
      </p:sp>
      <p:grpSp>
        <p:nvGrpSpPr>
          <p:cNvPr id="498" name="Group 2"/>
          <p:cNvGrpSpPr/>
          <p:nvPr/>
        </p:nvGrpSpPr>
        <p:grpSpPr>
          <a:xfrm>
            <a:off x="-8640" y="-8640"/>
            <a:ext cx="9169560" cy="6874920"/>
            <a:chOff x="-8640" y="-8640"/>
            <a:chExt cx="9169560" cy="6874920"/>
          </a:xfrm>
        </p:grpSpPr>
        <p:sp>
          <p:nvSpPr>
            <p:cNvPr id="499"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500"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501"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02"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03"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04"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05"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06"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07"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08" name="CustomShape 12"/>
            <p:cNvSpPr/>
            <p:nvPr/>
          </p:nvSpPr>
          <p:spPr>
            <a:xfrm>
              <a:off x="-8640" y="-8640"/>
              <a:ext cx="863280" cy="5697720"/>
            </a:xfrm>
            <a:custGeom>
              <a:avLst/>
              <a:gdLst/>
              <a:ah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pic>
        <p:nvPicPr>
          <p:cNvPr id="509" name="Imagem 1" descr=""/>
          <p:cNvPicPr/>
          <p:nvPr/>
        </p:nvPicPr>
        <p:blipFill>
          <a:blip r:embed="rId1"/>
          <a:srcRect l="0" t="0" r="0" b="9003"/>
          <a:stretch/>
        </p:blipFill>
        <p:spPr>
          <a:xfrm>
            <a:off x="682200" y="1779120"/>
            <a:ext cx="7522200" cy="2737800"/>
          </a:xfrm>
          <a:prstGeom prst="rect">
            <a:avLst/>
          </a:prstGeom>
          <a:ln>
            <a:noFill/>
          </a:ln>
        </p:spPr>
      </p:pic>
      <p:sp>
        <p:nvSpPr>
          <p:cNvPr id="510" name="TextShape 13"/>
          <p:cNvSpPr txBox="1"/>
          <p:nvPr/>
        </p:nvSpPr>
        <p:spPr>
          <a:xfrm>
            <a:off x="739440" y="4318560"/>
            <a:ext cx="6298560" cy="1173240"/>
          </a:xfrm>
          <a:prstGeom prst="rect">
            <a:avLst/>
          </a:prstGeom>
          <a:noFill/>
          <a:ln>
            <a:noFill/>
          </a:ln>
        </p:spPr>
        <p:txBody>
          <a:bodyPr anchor="b">
            <a:normAutofit/>
          </a:bodyPr>
          <a:p>
            <a:pPr algn="ctr">
              <a:lnSpc>
                <a:spcPct val="100000"/>
              </a:lnSpc>
            </a:pPr>
            <a:r>
              <a:rPr b="0" lang="pt-BR" sz="5400" spc="-1" strike="noStrike">
                <a:solidFill>
                  <a:srgbClr val="90c226"/>
                </a:solidFill>
                <a:latin typeface="Trebuchet MS"/>
              </a:rPr>
              <a:t>Semelhança</a:t>
            </a:r>
            <a:endParaRPr b="0" lang="pt-BR" sz="5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Semelhança</a:t>
            </a:r>
            <a:endParaRPr b="0" lang="pt-BR" sz="3600" spc="-1" strike="noStrike">
              <a:solidFill>
                <a:srgbClr val="000000"/>
              </a:solidFill>
              <a:latin typeface="Times New Roman"/>
            </a:endParaRPr>
          </a:p>
        </p:txBody>
      </p:sp>
      <p:pic>
        <p:nvPicPr>
          <p:cNvPr id="512" name="Imagem 2" descr=""/>
          <p:cNvPicPr/>
          <p:nvPr/>
        </p:nvPicPr>
        <p:blipFill>
          <a:blip r:embed="rId1"/>
          <a:stretch/>
        </p:blipFill>
        <p:spPr>
          <a:xfrm>
            <a:off x="3622680" y="1324080"/>
            <a:ext cx="5189040" cy="1873080"/>
          </a:xfrm>
          <a:prstGeom prst="rect">
            <a:avLst/>
          </a:prstGeom>
          <a:ln>
            <a:noFill/>
          </a:ln>
        </p:spPr>
      </p:pic>
      <p:pic>
        <p:nvPicPr>
          <p:cNvPr id="513" name="Imagem 3" descr=""/>
          <p:cNvPicPr/>
          <p:nvPr/>
        </p:nvPicPr>
        <p:blipFill>
          <a:blip r:embed="rId2"/>
          <a:stretch/>
        </p:blipFill>
        <p:spPr>
          <a:xfrm>
            <a:off x="2195640" y="4005000"/>
            <a:ext cx="6588000" cy="2646360"/>
          </a:xfrm>
          <a:prstGeom prst="rect">
            <a:avLst/>
          </a:prstGeom>
          <a:ln>
            <a:noFill/>
          </a:ln>
        </p:spPr>
      </p:pic>
      <p:pic>
        <p:nvPicPr>
          <p:cNvPr id="514" name="Imagem 1" descr=""/>
          <p:cNvPicPr/>
          <p:nvPr/>
        </p:nvPicPr>
        <p:blipFill>
          <a:blip r:embed="rId3"/>
          <a:stretch/>
        </p:blipFill>
        <p:spPr>
          <a:xfrm>
            <a:off x="251640" y="1319400"/>
            <a:ext cx="3312000" cy="33120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E agora?</a:t>
            </a:r>
            <a:endParaRPr b="0" lang="pt-BR" sz="3600" spc="-1" strike="noStrike">
              <a:solidFill>
                <a:srgbClr val="000000"/>
              </a:solidFill>
              <a:latin typeface="Times New Roman"/>
            </a:endParaRPr>
          </a:p>
        </p:txBody>
      </p:sp>
      <p:sp>
        <p:nvSpPr>
          <p:cNvPr id="240" name="CustomShape 2"/>
          <p:cNvSpPr/>
          <p:nvPr/>
        </p:nvSpPr>
        <p:spPr>
          <a:xfrm>
            <a:off x="683640" y="2997000"/>
            <a:ext cx="934560" cy="936360"/>
          </a:xfrm>
          <a:prstGeom prst="ellipse">
            <a:avLst/>
          </a:prstGeom>
          <a:solidFill>
            <a:srgbClr val="eaeaea"/>
          </a:solidFill>
          <a:ln w="9360">
            <a:solidFill>
              <a:schemeClr val="tx1"/>
            </a:solidFill>
            <a:round/>
          </a:ln>
        </p:spPr>
        <p:style>
          <a:lnRef idx="0"/>
          <a:fillRef idx="0"/>
          <a:effectRef idx="0"/>
          <a:fontRef idx="minor"/>
        </p:style>
      </p:sp>
      <p:sp>
        <p:nvSpPr>
          <p:cNvPr id="241" name="CustomShape 3"/>
          <p:cNvSpPr/>
          <p:nvPr/>
        </p:nvSpPr>
        <p:spPr>
          <a:xfrm rot="5400000">
            <a:off x="970560" y="3285000"/>
            <a:ext cx="431280" cy="360000"/>
          </a:xfrm>
          <a:prstGeom prst="triangle">
            <a:avLst>
              <a:gd name="adj" fmla="val 50000"/>
            </a:avLst>
          </a:prstGeom>
          <a:solidFill>
            <a:schemeClr val="folHlink"/>
          </a:solidFill>
          <a:ln w="9360">
            <a:solidFill>
              <a:schemeClr val="tx1"/>
            </a:solidFill>
            <a:miter/>
          </a:ln>
        </p:spPr>
        <p:style>
          <a:lnRef idx="0"/>
          <a:fillRef idx="0"/>
          <a:effectRef idx="0"/>
          <a:fontRef idx="minor"/>
        </p:style>
      </p:sp>
      <p:sp>
        <p:nvSpPr>
          <p:cNvPr id="242" name="CustomShape 4"/>
          <p:cNvSpPr/>
          <p:nvPr/>
        </p:nvSpPr>
        <p:spPr>
          <a:xfrm>
            <a:off x="2339280" y="2997000"/>
            <a:ext cx="934560" cy="936360"/>
          </a:xfrm>
          <a:prstGeom prst="ellipse">
            <a:avLst/>
          </a:prstGeom>
          <a:solidFill>
            <a:srgbClr val="eaeaea"/>
          </a:solidFill>
          <a:ln w="9360">
            <a:solidFill>
              <a:schemeClr val="tx1"/>
            </a:solidFill>
            <a:round/>
          </a:ln>
        </p:spPr>
        <p:style>
          <a:lnRef idx="0"/>
          <a:fillRef idx="0"/>
          <a:effectRef idx="0"/>
          <a:fontRef idx="minor"/>
        </p:style>
      </p:sp>
      <p:sp>
        <p:nvSpPr>
          <p:cNvPr id="243" name="CustomShape 5"/>
          <p:cNvSpPr/>
          <p:nvPr/>
        </p:nvSpPr>
        <p:spPr>
          <a:xfrm>
            <a:off x="2626560" y="3284280"/>
            <a:ext cx="360000" cy="360000"/>
          </a:xfrm>
          <a:prstGeom prst="rect">
            <a:avLst/>
          </a:prstGeom>
          <a:solidFill>
            <a:schemeClr val="folHlink"/>
          </a:solidFill>
          <a:ln w="9360">
            <a:solidFill>
              <a:schemeClr val="tx1"/>
            </a:solidFill>
            <a:miter/>
          </a:ln>
        </p:spPr>
        <p:style>
          <a:lnRef idx="0"/>
          <a:fillRef idx="0"/>
          <a:effectRef idx="0"/>
          <a:fontRef idx="minor"/>
        </p:style>
      </p:sp>
      <p:sp>
        <p:nvSpPr>
          <p:cNvPr id="244" name="CustomShape 6"/>
          <p:cNvSpPr/>
          <p:nvPr/>
        </p:nvSpPr>
        <p:spPr>
          <a:xfrm>
            <a:off x="5290560" y="3500280"/>
            <a:ext cx="1368000" cy="1079280"/>
          </a:xfrm>
          <a:prstGeom prst="rect">
            <a:avLst/>
          </a:prstGeom>
          <a:solidFill>
            <a:srgbClr val="eaeaea"/>
          </a:solidFill>
          <a:ln w="9360">
            <a:solidFill>
              <a:schemeClr val="tx1"/>
            </a:solidFill>
            <a:miter/>
          </a:ln>
        </p:spPr>
        <p:style>
          <a:lnRef idx="0"/>
          <a:fillRef idx="0"/>
          <a:effectRef idx="0"/>
          <a:fontRef idx="minor"/>
        </p:style>
      </p:sp>
      <p:sp>
        <p:nvSpPr>
          <p:cNvPr id="245" name="CustomShape 7"/>
          <p:cNvSpPr/>
          <p:nvPr/>
        </p:nvSpPr>
        <p:spPr>
          <a:xfrm>
            <a:off x="4858560" y="2492280"/>
            <a:ext cx="2304720" cy="1007640"/>
          </a:xfrm>
          <a:prstGeom prst="triangle">
            <a:avLst>
              <a:gd name="adj" fmla="val 50000"/>
            </a:avLst>
          </a:prstGeom>
          <a:solidFill>
            <a:schemeClr val="folHlink"/>
          </a:solidFill>
          <a:ln w="9360">
            <a:solidFill>
              <a:schemeClr val="tx1"/>
            </a:solidFill>
            <a:miter/>
          </a:ln>
        </p:spPr>
        <p:style>
          <a:lnRef idx="0"/>
          <a:fillRef idx="0"/>
          <a:effectRef idx="0"/>
          <a:fontRef idx="minor"/>
        </p:style>
      </p:sp>
      <p:sp>
        <p:nvSpPr>
          <p:cNvPr id="246" name="CustomShape 8"/>
          <p:cNvSpPr/>
          <p:nvPr/>
        </p:nvSpPr>
        <p:spPr>
          <a:xfrm>
            <a:off x="5506560" y="3858840"/>
            <a:ext cx="360000" cy="215640"/>
          </a:xfrm>
          <a:prstGeom prst="rect">
            <a:avLst/>
          </a:prstGeom>
          <a:solidFill>
            <a:schemeClr val="folHlink"/>
          </a:solidFill>
          <a:ln w="9360">
            <a:solidFill>
              <a:schemeClr val="tx1"/>
            </a:solidFill>
            <a:miter/>
          </a:ln>
        </p:spPr>
        <p:style>
          <a:lnRef idx="0"/>
          <a:fillRef idx="0"/>
          <a:effectRef idx="0"/>
          <a:fontRef idx="minor"/>
        </p:style>
      </p:sp>
      <p:sp>
        <p:nvSpPr>
          <p:cNvPr id="247" name="CustomShape 9"/>
          <p:cNvSpPr/>
          <p:nvPr/>
        </p:nvSpPr>
        <p:spPr>
          <a:xfrm>
            <a:off x="6155640" y="3858840"/>
            <a:ext cx="286920" cy="720360"/>
          </a:xfrm>
          <a:prstGeom prst="rect">
            <a:avLst/>
          </a:prstGeom>
          <a:solidFill>
            <a:schemeClr val="folHlink"/>
          </a:solidFill>
          <a:ln w="9360">
            <a:solidFill>
              <a:schemeClr val="tx1"/>
            </a:solidFill>
            <a:miter/>
          </a:ln>
        </p:spPr>
        <p:style>
          <a:lnRef idx="0"/>
          <a:fillRef idx="0"/>
          <a:effectRef idx="0"/>
          <a:fontRef idx="minor"/>
        </p:style>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Semelhança</a:t>
            </a:r>
            <a:endParaRPr b="0" lang="pt-BR" sz="3600" spc="-1" strike="noStrike">
              <a:solidFill>
                <a:srgbClr val="000000"/>
              </a:solidFill>
              <a:latin typeface="Times New Roman"/>
            </a:endParaRPr>
          </a:p>
        </p:txBody>
      </p:sp>
      <p:pic>
        <p:nvPicPr>
          <p:cNvPr id="516" name="Imagem 5" descr=""/>
          <p:cNvPicPr/>
          <p:nvPr/>
        </p:nvPicPr>
        <p:blipFill>
          <a:blip r:embed="rId1"/>
          <a:stretch/>
        </p:blipFill>
        <p:spPr>
          <a:xfrm>
            <a:off x="107640" y="1628640"/>
            <a:ext cx="8581680" cy="499032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Continuidade</a:t>
            </a:r>
            <a:endParaRPr b="0" lang="pt-BR" sz="3600" spc="-1" strike="noStrike">
              <a:solidFill>
                <a:srgbClr val="000000"/>
              </a:solidFill>
              <a:latin typeface="Times New Roman"/>
            </a:endParaRPr>
          </a:p>
        </p:txBody>
      </p:sp>
      <p:sp>
        <p:nvSpPr>
          <p:cNvPr id="518" name="CustomShape 2"/>
          <p:cNvSpPr/>
          <p:nvPr/>
        </p:nvSpPr>
        <p:spPr>
          <a:xfrm>
            <a:off x="4140000" y="2251800"/>
            <a:ext cx="3024000" cy="2736000"/>
          </a:xfrm>
          <a:prstGeom prst="curvedConnector3">
            <a:avLst>
              <a:gd name="adj1" fmla="val 50000"/>
            </a:avLst>
          </a:prstGeom>
          <a:solidFill>
            <a:schemeClr val="accent1"/>
          </a:solidFill>
          <a:ln w="38160">
            <a:solidFill>
              <a:schemeClr val="accent6"/>
            </a:solidFill>
            <a:round/>
          </a:ln>
        </p:spPr>
        <p:style>
          <a:lnRef idx="0"/>
          <a:fillRef idx="0"/>
          <a:effectRef idx="0"/>
          <a:fontRef idx="minor"/>
        </p:style>
      </p:sp>
      <p:sp>
        <p:nvSpPr>
          <p:cNvPr id="519" name="CustomShape 3"/>
          <p:cNvSpPr/>
          <p:nvPr/>
        </p:nvSpPr>
        <p:spPr>
          <a:xfrm rot="5400000">
            <a:off x="4176360" y="2287440"/>
            <a:ext cx="2952000" cy="2664000"/>
          </a:xfrm>
          <a:prstGeom prst="curvedConnector3">
            <a:avLst>
              <a:gd name="adj1" fmla="val 50000"/>
            </a:avLst>
          </a:prstGeom>
          <a:solidFill>
            <a:schemeClr val="accent1"/>
          </a:solidFill>
          <a:ln w="38160">
            <a:solidFill>
              <a:schemeClr val="accent6"/>
            </a:solidFill>
            <a:round/>
          </a:ln>
        </p:spPr>
        <p:style>
          <a:lnRef idx="0"/>
          <a:fillRef idx="0"/>
          <a:effectRef idx="0"/>
          <a:fontRef idx="minor"/>
        </p:style>
      </p:sp>
      <p:sp>
        <p:nvSpPr>
          <p:cNvPr id="520" name="CustomShape 4"/>
          <p:cNvSpPr/>
          <p:nvPr/>
        </p:nvSpPr>
        <p:spPr>
          <a:xfrm rot="19836600">
            <a:off x="609480" y="2781000"/>
            <a:ext cx="1657800" cy="1656000"/>
          </a:xfrm>
          <a:prstGeom prst="leftUpArrow">
            <a:avLst>
              <a:gd name="adj1" fmla="val 25000"/>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p:style>
      </p:sp>
      <p:sp>
        <p:nvSpPr>
          <p:cNvPr id="521" name="CustomShape 5"/>
          <p:cNvSpPr/>
          <p:nvPr/>
        </p:nvSpPr>
        <p:spPr>
          <a:xfrm rot="8952600">
            <a:off x="1735200" y="3121200"/>
            <a:ext cx="1657800" cy="1656000"/>
          </a:xfrm>
          <a:prstGeom prst="leftUpArrow">
            <a:avLst>
              <a:gd name="adj1" fmla="val 25000"/>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TextShape 1"/>
          <p:cNvSpPr txBox="1"/>
          <p:nvPr/>
        </p:nvSpPr>
        <p:spPr>
          <a:xfrm>
            <a:off x="0" y="0"/>
            <a:ext cx="6347520" cy="764280"/>
          </a:xfrm>
          <a:prstGeom prst="rect">
            <a:avLst/>
          </a:prstGeom>
          <a:noFill/>
          <a:ln>
            <a:noFill/>
          </a:ln>
        </p:spPr>
        <p:txBody>
          <a:bodyPr>
            <a:noAutofit/>
          </a:bodyPr>
          <a:p>
            <a:pPr>
              <a:lnSpc>
                <a:spcPct val="100000"/>
              </a:lnSpc>
            </a:pPr>
            <a:r>
              <a:rPr b="0" lang="pt-BR" sz="3600" spc="-1" strike="noStrike">
                <a:solidFill>
                  <a:srgbClr val="90c226"/>
                </a:solidFill>
                <a:latin typeface="Trebuchet MS"/>
              </a:rPr>
              <a:t>Continuidade</a:t>
            </a:r>
            <a:endParaRPr b="0" lang="pt-BR" sz="3600" spc="-1" strike="noStrike">
              <a:solidFill>
                <a:srgbClr val="000000"/>
              </a:solidFill>
              <a:latin typeface="Times New Roman"/>
            </a:endParaRPr>
          </a:p>
        </p:txBody>
      </p:sp>
      <p:pic>
        <p:nvPicPr>
          <p:cNvPr id="523" name="Imagem 4" descr=""/>
          <p:cNvPicPr/>
          <p:nvPr/>
        </p:nvPicPr>
        <p:blipFill>
          <a:blip r:embed="rId1"/>
          <a:stretch/>
        </p:blipFill>
        <p:spPr>
          <a:xfrm>
            <a:off x="33840" y="1052640"/>
            <a:ext cx="5459040" cy="2192760"/>
          </a:xfrm>
          <a:prstGeom prst="rect">
            <a:avLst/>
          </a:prstGeom>
          <a:ln>
            <a:noFill/>
          </a:ln>
        </p:spPr>
      </p:pic>
      <p:pic>
        <p:nvPicPr>
          <p:cNvPr id="524" name="Imagem 1" descr=""/>
          <p:cNvPicPr/>
          <p:nvPr/>
        </p:nvPicPr>
        <p:blipFill>
          <a:blip r:embed="rId2"/>
          <a:stretch/>
        </p:blipFill>
        <p:spPr>
          <a:xfrm>
            <a:off x="2339640" y="3663000"/>
            <a:ext cx="5125680" cy="278820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0" y="0"/>
            <a:ext cx="9143640" cy="6857640"/>
          </a:xfrm>
          <a:prstGeom prst="rect">
            <a:avLst/>
          </a:prstGeom>
          <a:solidFill>
            <a:schemeClr val="bg1"/>
          </a:solidFill>
          <a:ln>
            <a:noFill/>
          </a:ln>
        </p:spPr>
        <p:style>
          <a:lnRef idx="0"/>
          <a:fillRef idx="0"/>
          <a:effectRef idx="0"/>
          <a:fontRef idx="minor"/>
        </p:style>
      </p:sp>
      <p:grpSp>
        <p:nvGrpSpPr>
          <p:cNvPr id="526" name="Group 2"/>
          <p:cNvGrpSpPr/>
          <p:nvPr/>
        </p:nvGrpSpPr>
        <p:grpSpPr>
          <a:xfrm>
            <a:off x="-8640" y="-8640"/>
            <a:ext cx="9169560" cy="6874920"/>
            <a:chOff x="-8640" y="-8640"/>
            <a:chExt cx="9169560" cy="6874920"/>
          </a:xfrm>
        </p:grpSpPr>
        <p:sp>
          <p:nvSpPr>
            <p:cNvPr id="527"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528"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529"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30"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31"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32"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33"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34"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35"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36" name="CustomShape 12"/>
            <p:cNvSpPr/>
            <p:nvPr/>
          </p:nvSpPr>
          <p:spPr>
            <a:xfrm>
              <a:off x="-8640" y="-8640"/>
              <a:ext cx="863280" cy="5697720"/>
            </a:xfrm>
            <a:custGeom>
              <a:avLst/>
              <a:gdLst/>
              <a:ah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pic>
        <p:nvPicPr>
          <p:cNvPr id="537" name="Imagem 2" descr=""/>
          <p:cNvPicPr/>
          <p:nvPr/>
        </p:nvPicPr>
        <p:blipFill>
          <a:blip r:embed="rId1"/>
          <a:srcRect l="16702" t="0" r="11024" b="0"/>
          <a:stretch/>
        </p:blipFill>
        <p:spPr>
          <a:xfrm>
            <a:off x="609480" y="424440"/>
            <a:ext cx="6391080" cy="3587040"/>
          </a:xfrm>
          <a:prstGeom prst="rect">
            <a:avLst/>
          </a:prstGeom>
          <a:ln>
            <a:noFill/>
          </a:ln>
        </p:spPr>
      </p:pic>
      <p:sp>
        <p:nvSpPr>
          <p:cNvPr id="538" name="TextShape 13"/>
          <p:cNvSpPr txBox="1"/>
          <p:nvPr/>
        </p:nvSpPr>
        <p:spPr>
          <a:xfrm>
            <a:off x="609480" y="4269960"/>
            <a:ext cx="6347520" cy="1177560"/>
          </a:xfrm>
          <a:prstGeom prst="rect">
            <a:avLst/>
          </a:prstGeom>
          <a:noFill/>
          <a:ln>
            <a:noFill/>
          </a:ln>
        </p:spPr>
        <p:txBody>
          <a:bodyPr anchor="b">
            <a:normAutofit/>
          </a:bodyPr>
          <a:p>
            <a:pPr>
              <a:lnSpc>
                <a:spcPct val="100000"/>
              </a:lnSpc>
            </a:pPr>
            <a:r>
              <a:rPr b="0" lang="pt-BR" sz="4800" spc="-1" strike="noStrike">
                <a:solidFill>
                  <a:srgbClr val="90c226"/>
                </a:solidFill>
                <a:latin typeface="Trebuchet MS"/>
              </a:rPr>
              <a:t>Continuidade</a:t>
            </a:r>
            <a:endParaRPr b="0" lang="pt-BR" sz="48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TextShape 1"/>
          <p:cNvSpPr txBox="1"/>
          <p:nvPr/>
        </p:nvSpPr>
        <p:spPr>
          <a:xfrm>
            <a:off x="0" y="0"/>
            <a:ext cx="6347520" cy="764280"/>
          </a:xfrm>
          <a:prstGeom prst="rect">
            <a:avLst/>
          </a:prstGeom>
          <a:noFill/>
          <a:ln>
            <a:noFill/>
          </a:ln>
        </p:spPr>
        <p:txBody>
          <a:bodyPr>
            <a:noAutofit/>
          </a:bodyPr>
          <a:p>
            <a:pPr>
              <a:lnSpc>
                <a:spcPct val="100000"/>
              </a:lnSpc>
            </a:pPr>
            <a:r>
              <a:rPr b="0" lang="pt-BR" sz="3600" spc="-1" strike="noStrike">
                <a:solidFill>
                  <a:srgbClr val="90c226"/>
                </a:solidFill>
                <a:latin typeface="Trebuchet MS"/>
              </a:rPr>
              <a:t>Continuidade</a:t>
            </a:r>
            <a:endParaRPr b="0" lang="pt-BR" sz="3600" spc="-1" strike="noStrike">
              <a:solidFill>
                <a:srgbClr val="000000"/>
              </a:solidFill>
              <a:latin typeface="Times New Roman"/>
            </a:endParaRPr>
          </a:p>
        </p:txBody>
      </p:sp>
      <p:pic>
        <p:nvPicPr>
          <p:cNvPr id="540" name="Imagem 2" descr=""/>
          <p:cNvPicPr/>
          <p:nvPr/>
        </p:nvPicPr>
        <p:blipFill>
          <a:blip r:embed="rId1"/>
          <a:stretch/>
        </p:blipFill>
        <p:spPr>
          <a:xfrm>
            <a:off x="683640" y="980640"/>
            <a:ext cx="6324840" cy="56883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Destino Comum</a:t>
            </a:r>
            <a:endParaRPr b="0" lang="pt-BR" sz="3600" spc="-1" strike="noStrike">
              <a:solidFill>
                <a:srgbClr val="000000"/>
              </a:solidFill>
              <a:latin typeface="Times New Roman"/>
            </a:endParaRPr>
          </a:p>
        </p:txBody>
      </p:sp>
      <p:sp>
        <p:nvSpPr>
          <p:cNvPr id="542" name="CustomShape 2"/>
          <p:cNvSpPr/>
          <p:nvPr/>
        </p:nvSpPr>
        <p:spPr>
          <a:xfrm>
            <a:off x="683640" y="1556640"/>
            <a:ext cx="935640" cy="935640"/>
          </a:xfrm>
          <a:prstGeom prst="ellipse">
            <a:avLst/>
          </a:prstGeom>
          <a:ln>
            <a:round/>
          </a:ln>
        </p:spPr>
        <p:style>
          <a:lnRef idx="1">
            <a:schemeClr val="dk1"/>
          </a:lnRef>
          <a:fillRef idx="2">
            <a:schemeClr val="dk1"/>
          </a:fillRef>
          <a:effectRef idx="1">
            <a:schemeClr val="dk1"/>
          </a:effectRef>
          <a:fontRef idx="minor"/>
        </p:style>
      </p:sp>
      <p:sp>
        <p:nvSpPr>
          <p:cNvPr id="543" name="CustomShape 3"/>
          <p:cNvSpPr/>
          <p:nvPr/>
        </p:nvSpPr>
        <p:spPr>
          <a:xfrm>
            <a:off x="683640" y="1700640"/>
            <a:ext cx="935640" cy="935640"/>
          </a:xfrm>
          <a:prstGeom prst="ellipse">
            <a:avLst/>
          </a:prstGeom>
          <a:ln>
            <a:round/>
          </a:ln>
        </p:spPr>
        <p:style>
          <a:lnRef idx="1">
            <a:schemeClr val="dk1"/>
          </a:lnRef>
          <a:fillRef idx="2">
            <a:schemeClr val="dk1"/>
          </a:fillRef>
          <a:effectRef idx="1">
            <a:schemeClr val="dk1"/>
          </a:effectRef>
          <a:fontRef idx="minor"/>
        </p:style>
      </p:sp>
      <p:sp>
        <p:nvSpPr>
          <p:cNvPr id="544" name="CustomShape 4"/>
          <p:cNvSpPr/>
          <p:nvPr/>
        </p:nvSpPr>
        <p:spPr>
          <a:xfrm>
            <a:off x="683640" y="1845000"/>
            <a:ext cx="935640" cy="935640"/>
          </a:xfrm>
          <a:prstGeom prst="ellipse">
            <a:avLst/>
          </a:prstGeom>
          <a:ln>
            <a:round/>
          </a:ln>
        </p:spPr>
        <p:style>
          <a:lnRef idx="1">
            <a:schemeClr val="dk1"/>
          </a:lnRef>
          <a:fillRef idx="2">
            <a:schemeClr val="dk1"/>
          </a:fillRef>
          <a:effectRef idx="1">
            <a:schemeClr val="dk1"/>
          </a:effectRef>
          <a:fontRef idx="minor"/>
        </p:style>
      </p:sp>
      <p:sp>
        <p:nvSpPr>
          <p:cNvPr id="545" name="CustomShape 5"/>
          <p:cNvSpPr/>
          <p:nvPr/>
        </p:nvSpPr>
        <p:spPr>
          <a:xfrm>
            <a:off x="683640" y="1989000"/>
            <a:ext cx="935640" cy="935640"/>
          </a:xfrm>
          <a:prstGeom prst="ellipse">
            <a:avLst/>
          </a:prstGeom>
          <a:ln>
            <a:round/>
          </a:ln>
        </p:spPr>
        <p:style>
          <a:lnRef idx="1">
            <a:schemeClr val="dk1"/>
          </a:lnRef>
          <a:fillRef idx="2">
            <a:schemeClr val="dk1"/>
          </a:fillRef>
          <a:effectRef idx="1">
            <a:schemeClr val="dk1"/>
          </a:effectRef>
          <a:fontRef idx="minor"/>
        </p:style>
      </p:sp>
      <p:sp>
        <p:nvSpPr>
          <p:cNvPr id="546" name="CustomShape 6"/>
          <p:cNvSpPr/>
          <p:nvPr/>
        </p:nvSpPr>
        <p:spPr>
          <a:xfrm>
            <a:off x="683640" y="2133000"/>
            <a:ext cx="935640" cy="935640"/>
          </a:xfrm>
          <a:prstGeom prst="ellipse">
            <a:avLst/>
          </a:prstGeom>
          <a:ln>
            <a:round/>
          </a:ln>
        </p:spPr>
        <p:style>
          <a:lnRef idx="1">
            <a:schemeClr val="dk1"/>
          </a:lnRef>
          <a:fillRef idx="2">
            <a:schemeClr val="dk1"/>
          </a:fillRef>
          <a:effectRef idx="1">
            <a:schemeClr val="dk1"/>
          </a:effectRef>
          <a:fontRef idx="minor"/>
        </p:style>
      </p:sp>
      <p:sp>
        <p:nvSpPr>
          <p:cNvPr id="547" name="CustomShape 7"/>
          <p:cNvSpPr/>
          <p:nvPr/>
        </p:nvSpPr>
        <p:spPr>
          <a:xfrm>
            <a:off x="683640" y="2277000"/>
            <a:ext cx="935640" cy="935640"/>
          </a:xfrm>
          <a:prstGeom prst="ellipse">
            <a:avLst/>
          </a:prstGeom>
          <a:ln>
            <a:round/>
          </a:ln>
        </p:spPr>
        <p:style>
          <a:lnRef idx="1">
            <a:schemeClr val="dk1"/>
          </a:lnRef>
          <a:fillRef idx="2">
            <a:schemeClr val="dk1"/>
          </a:fillRef>
          <a:effectRef idx="1">
            <a:schemeClr val="dk1"/>
          </a:effectRef>
          <a:fontRef idx="minor"/>
        </p:style>
      </p:sp>
      <p:sp>
        <p:nvSpPr>
          <p:cNvPr id="548" name="CustomShape 8"/>
          <p:cNvSpPr/>
          <p:nvPr/>
        </p:nvSpPr>
        <p:spPr>
          <a:xfrm>
            <a:off x="683640" y="2421000"/>
            <a:ext cx="935640" cy="935640"/>
          </a:xfrm>
          <a:prstGeom prst="ellipse">
            <a:avLst/>
          </a:prstGeom>
          <a:ln>
            <a:round/>
          </a:ln>
        </p:spPr>
        <p:style>
          <a:lnRef idx="1">
            <a:schemeClr val="dk1"/>
          </a:lnRef>
          <a:fillRef idx="2">
            <a:schemeClr val="dk1"/>
          </a:fillRef>
          <a:effectRef idx="1">
            <a:schemeClr val="dk1"/>
          </a:effectRef>
          <a:fontRef idx="minor"/>
        </p:style>
      </p:sp>
      <p:sp>
        <p:nvSpPr>
          <p:cNvPr id="549" name="CustomShape 9"/>
          <p:cNvSpPr/>
          <p:nvPr/>
        </p:nvSpPr>
        <p:spPr>
          <a:xfrm>
            <a:off x="683640" y="2565000"/>
            <a:ext cx="935640" cy="935640"/>
          </a:xfrm>
          <a:prstGeom prst="ellipse">
            <a:avLst/>
          </a:prstGeom>
          <a:ln>
            <a:round/>
          </a:ln>
        </p:spPr>
        <p:style>
          <a:lnRef idx="1">
            <a:schemeClr val="dk1"/>
          </a:lnRef>
          <a:fillRef idx="2">
            <a:schemeClr val="dk1"/>
          </a:fillRef>
          <a:effectRef idx="1">
            <a:schemeClr val="dk1"/>
          </a:effectRef>
          <a:fontRef idx="minor"/>
        </p:style>
      </p:sp>
      <p:sp>
        <p:nvSpPr>
          <p:cNvPr id="550" name="CustomShape 10"/>
          <p:cNvSpPr/>
          <p:nvPr/>
        </p:nvSpPr>
        <p:spPr>
          <a:xfrm>
            <a:off x="683640" y="2709000"/>
            <a:ext cx="935640" cy="935640"/>
          </a:xfrm>
          <a:prstGeom prst="ellipse">
            <a:avLst/>
          </a:prstGeom>
          <a:ln>
            <a:round/>
          </a:ln>
        </p:spPr>
        <p:style>
          <a:lnRef idx="1">
            <a:schemeClr val="dk1"/>
          </a:lnRef>
          <a:fillRef idx="2">
            <a:schemeClr val="dk1"/>
          </a:fillRef>
          <a:effectRef idx="1">
            <a:schemeClr val="dk1"/>
          </a:effectRef>
          <a:fontRef idx="minor"/>
        </p:style>
      </p:sp>
      <p:sp>
        <p:nvSpPr>
          <p:cNvPr id="551" name="CustomShape 11"/>
          <p:cNvSpPr/>
          <p:nvPr/>
        </p:nvSpPr>
        <p:spPr>
          <a:xfrm>
            <a:off x="683640" y="2853000"/>
            <a:ext cx="935640" cy="935640"/>
          </a:xfrm>
          <a:prstGeom prst="ellipse">
            <a:avLst/>
          </a:prstGeom>
          <a:ln>
            <a:round/>
          </a:ln>
        </p:spPr>
        <p:style>
          <a:lnRef idx="1">
            <a:schemeClr val="dk1"/>
          </a:lnRef>
          <a:fillRef idx="2">
            <a:schemeClr val="dk1"/>
          </a:fillRef>
          <a:effectRef idx="1">
            <a:schemeClr val="dk1"/>
          </a:effectRef>
          <a:fontRef idx="minor"/>
        </p:style>
      </p:sp>
      <p:sp>
        <p:nvSpPr>
          <p:cNvPr id="552" name="CustomShape 12"/>
          <p:cNvSpPr/>
          <p:nvPr/>
        </p:nvSpPr>
        <p:spPr>
          <a:xfrm>
            <a:off x="683640" y="2997000"/>
            <a:ext cx="935640" cy="935640"/>
          </a:xfrm>
          <a:prstGeom prst="ellipse">
            <a:avLst/>
          </a:prstGeom>
          <a:ln>
            <a:round/>
          </a:ln>
        </p:spPr>
        <p:style>
          <a:lnRef idx="1">
            <a:schemeClr val="dk1"/>
          </a:lnRef>
          <a:fillRef idx="2">
            <a:schemeClr val="dk1"/>
          </a:fillRef>
          <a:effectRef idx="1">
            <a:schemeClr val="dk1"/>
          </a:effectRef>
          <a:fontRef idx="minor"/>
        </p:style>
      </p:sp>
      <p:sp>
        <p:nvSpPr>
          <p:cNvPr id="553" name="CustomShape 13"/>
          <p:cNvSpPr/>
          <p:nvPr/>
        </p:nvSpPr>
        <p:spPr>
          <a:xfrm>
            <a:off x="683640" y="3141000"/>
            <a:ext cx="935640" cy="935640"/>
          </a:xfrm>
          <a:prstGeom prst="ellipse">
            <a:avLst/>
          </a:prstGeom>
          <a:ln>
            <a:round/>
          </a:ln>
        </p:spPr>
        <p:style>
          <a:lnRef idx="1">
            <a:schemeClr val="dk1"/>
          </a:lnRef>
          <a:fillRef idx="2">
            <a:schemeClr val="dk1"/>
          </a:fillRef>
          <a:effectRef idx="1">
            <a:schemeClr val="dk1"/>
          </a:effectRef>
          <a:fontRef idx="minor"/>
        </p:style>
      </p:sp>
      <p:sp>
        <p:nvSpPr>
          <p:cNvPr id="554" name="CustomShape 14"/>
          <p:cNvSpPr/>
          <p:nvPr/>
        </p:nvSpPr>
        <p:spPr>
          <a:xfrm>
            <a:off x="683640" y="3285000"/>
            <a:ext cx="935640" cy="935640"/>
          </a:xfrm>
          <a:prstGeom prst="ellipse">
            <a:avLst/>
          </a:prstGeom>
          <a:ln>
            <a:round/>
          </a:ln>
        </p:spPr>
        <p:style>
          <a:lnRef idx="1">
            <a:schemeClr val="accent2"/>
          </a:lnRef>
          <a:fillRef idx="2">
            <a:schemeClr val="accent2"/>
          </a:fillRef>
          <a:effectRef idx="1">
            <a:schemeClr val="accent2"/>
          </a:effectRef>
          <a:fontRef idx="minor"/>
        </p:style>
      </p:sp>
      <p:grpSp>
        <p:nvGrpSpPr>
          <p:cNvPr id="555" name="Group 15"/>
          <p:cNvGrpSpPr/>
          <p:nvPr/>
        </p:nvGrpSpPr>
        <p:grpSpPr>
          <a:xfrm>
            <a:off x="2052360" y="3285360"/>
            <a:ext cx="935640" cy="2664000"/>
            <a:chOff x="2052360" y="3285360"/>
            <a:chExt cx="935640" cy="2664000"/>
          </a:xfrm>
        </p:grpSpPr>
        <p:sp>
          <p:nvSpPr>
            <p:cNvPr id="556" name="CustomShape 16"/>
            <p:cNvSpPr/>
            <p:nvPr/>
          </p:nvSpPr>
          <p:spPr>
            <a:xfrm rot="10800000">
              <a:off x="2052360" y="5013720"/>
              <a:ext cx="935640" cy="935640"/>
            </a:xfrm>
            <a:prstGeom prst="ellipse">
              <a:avLst/>
            </a:prstGeom>
            <a:ln>
              <a:round/>
            </a:ln>
          </p:spPr>
          <p:style>
            <a:lnRef idx="1">
              <a:schemeClr val="dk1"/>
            </a:lnRef>
            <a:fillRef idx="2">
              <a:schemeClr val="dk1"/>
            </a:fillRef>
            <a:effectRef idx="1">
              <a:schemeClr val="dk1"/>
            </a:effectRef>
            <a:fontRef idx="minor"/>
          </p:style>
        </p:sp>
        <p:sp>
          <p:nvSpPr>
            <p:cNvPr id="557" name="CustomShape 17"/>
            <p:cNvSpPr/>
            <p:nvPr/>
          </p:nvSpPr>
          <p:spPr>
            <a:xfrm rot="10800000">
              <a:off x="2052360" y="4869720"/>
              <a:ext cx="935640" cy="935640"/>
            </a:xfrm>
            <a:prstGeom prst="ellipse">
              <a:avLst/>
            </a:prstGeom>
            <a:ln>
              <a:round/>
            </a:ln>
          </p:spPr>
          <p:style>
            <a:lnRef idx="1">
              <a:schemeClr val="dk1"/>
            </a:lnRef>
            <a:fillRef idx="2">
              <a:schemeClr val="dk1"/>
            </a:fillRef>
            <a:effectRef idx="1">
              <a:schemeClr val="dk1"/>
            </a:effectRef>
            <a:fontRef idx="minor"/>
          </p:style>
        </p:sp>
        <p:sp>
          <p:nvSpPr>
            <p:cNvPr id="558" name="CustomShape 18"/>
            <p:cNvSpPr/>
            <p:nvPr/>
          </p:nvSpPr>
          <p:spPr>
            <a:xfrm rot="10800000">
              <a:off x="2052360" y="4725720"/>
              <a:ext cx="935640" cy="935640"/>
            </a:xfrm>
            <a:prstGeom prst="ellipse">
              <a:avLst/>
            </a:prstGeom>
            <a:ln>
              <a:round/>
            </a:ln>
          </p:spPr>
          <p:style>
            <a:lnRef idx="1">
              <a:schemeClr val="dk1"/>
            </a:lnRef>
            <a:fillRef idx="2">
              <a:schemeClr val="dk1"/>
            </a:fillRef>
            <a:effectRef idx="1">
              <a:schemeClr val="dk1"/>
            </a:effectRef>
            <a:fontRef idx="minor"/>
          </p:style>
        </p:sp>
        <p:sp>
          <p:nvSpPr>
            <p:cNvPr id="559" name="CustomShape 19"/>
            <p:cNvSpPr/>
            <p:nvPr/>
          </p:nvSpPr>
          <p:spPr>
            <a:xfrm rot="10800000">
              <a:off x="2052360" y="4581720"/>
              <a:ext cx="935640" cy="935640"/>
            </a:xfrm>
            <a:prstGeom prst="ellipse">
              <a:avLst/>
            </a:prstGeom>
            <a:ln>
              <a:round/>
            </a:ln>
          </p:spPr>
          <p:style>
            <a:lnRef idx="1">
              <a:schemeClr val="dk1"/>
            </a:lnRef>
            <a:fillRef idx="2">
              <a:schemeClr val="dk1"/>
            </a:fillRef>
            <a:effectRef idx="1">
              <a:schemeClr val="dk1"/>
            </a:effectRef>
            <a:fontRef idx="minor"/>
          </p:style>
        </p:sp>
        <p:sp>
          <p:nvSpPr>
            <p:cNvPr id="560" name="CustomShape 20"/>
            <p:cNvSpPr/>
            <p:nvPr/>
          </p:nvSpPr>
          <p:spPr>
            <a:xfrm rot="10800000">
              <a:off x="2052360" y="4437720"/>
              <a:ext cx="935640" cy="935640"/>
            </a:xfrm>
            <a:prstGeom prst="ellipse">
              <a:avLst/>
            </a:prstGeom>
            <a:ln>
              <a:round/>
            </a:ln>
          </p:spPr>
          <p:style>
            <a:lnRef idx="1">
              <a:schemeClr val="dk1"/>
            </a:lnRef>
            <a:fillRef idx="2">
              <a:schemeClr val="dk1"/>
            </a:fillRef>
            <a:effectRef idx="1">
              <a:schemeClr val="dk1"/>
            </a:effectRef>
            <a:fontRef idx="minor"/>
          </p:style>
        </p:sp>
        <p:sp>
          <p:nvSpPr>
            <p:cNvPr id="561" name="CustomShape 21"/>
            <p:cNvSpPr/>
            <p:nvPr/>
          </p:nvSpPr>
          <p:spPr>
            <a:xfrm rot="10800000">
              <a:off x="2052360" y="4293720"/>
              <a:ext cx="935640" cy="935640"/>
            </a:xfrm>
            <a:prstGeom prst="ellipse">
              <a:avLst/>
            </a:prstGeom>
            <a:ln>
              <a:round/>
            </a:ln>
          </p:spPr>
          <p:style>
            <a:lnRef idx="1">
              <a:schemeClr val="dk1"/>
            </a:lnRef>
            <a:fillRef idx="2">
              <a:schemeClr val="dk1"/>
            </a:fillRef>
            <a:effectRef idx="1">
              <a:schemeClr val="dk1"/>
            </a:effectRef>
            <a:fontRef idx="minor"/>
          </p:style>
        </p:sp>
        <p:sp>
          <p:nvSpPr>
            <p:cNvPr id="562" name="CustomShape 22"/>
            <p:cNvSpPr/>
            <p:nvPr/>
          </p:nvSpPr>
          <p:spPr>
            <a:xfrm rot="10800000">
              <a:off x="2052360" y="4149720"/>
              <a:ext cx="935640" cy="935640"/>
            </a:xfrm>
            <a:prstGeom prst="ellipse">
              <a:avLst/>
            </a:prstGeom>
            <a:ln>
              <a:round/>
            </a:ln>
          </p:spPr>
          <p:style>
            <a:lnRef idx="1">
              <a:schemeClr val="dk1"/>
            </a:lnRef>
            <a:fillRef idx="2">
              <a:schemeClr val="dk1"/>
            </a:fillRef>
            <a:effectRef idx="1">
              <a:schemeClr val="dk1"/>
            </a:effectRef>
            <a:fontRef idx="minor"/>
          </p:style>
        </p:sp>
        <p:sp>
          <p:nvSpPr>
            <p:cNvPr id="563" name="CustomShape 23"/>
            <p:cNvSpPr/>
            <p:nvPr/>
          </p:nvSpPr>
          <p:spPr>
            <a:xfrm rot="10800000">
              <a:off x="2052360" y="4005360"/>
              <a:ext cx="935640" cy="935640"/>
            </a:xfrm>
            <a:prstGeom prst="ellipse">
              <a:avLst/>
            </a:prstGeom>
            <a:ln>
              <a:round/>
            </a:ln>
          </p:spPr>
          <p:style>
            <a:lnRef idx="1">
              <a:schemeClr val="dk1"/>
            </a:lnRef>
            <a:fillRef idx="2">
              <a:schemeClr val="dk1"/>
            </a:fillRef>
            <a:effectRef idx="1">
              <a:schemeClr val="dk1"/>
            </a:effectRef>
            <a:fontRef idx="minor"/>
          </p:style>
        </p:sp>
        <p:sp>
          <p:nvSpPr>
            <p:cNvPr id="564" name="CustomShape 24"/>
            <p:cNvSpPr/>
            <p:nvPr/>
          </p:nvSpPr>
          <p:spPr>
            <a:xfrm rot="10800000">
              <a:off x="2052360" y="3861360"/>
              <a:ext cx="935640" cy="935640"/>
            </a:xfrm>
            <a:prstGeom prst="ellipse">
              <a:avLst/>
            </a:prstGeom>
            <a:ln>
              <a:round/>
            </a:ln>
          </p:spPr>
          <p:style>
            <a:lnRef idx="1">
              <a:schemeClr val="dk1"/>
            </a:lnRef>
            <a:fillRef idx="2">
              <a:schemeClr val="dk1"/>
            </a:fillRef>
            <a:effectRef idx="1">
              <a:schemeClr val="dk1"/>
            </a:effectRef>
            <a:fontRef idx="minor"/>
          </p:style>
        </p:sp>
        <p:sp>
          <p:nvSpPr>
            <p:cNvPr id="565" name="CustomShape 25"/>
            <p:cNvSpPr/>
            <p:nvPr/>
          </p:nvSpPr>
          <p:spPr>
            <a:xfrm rot="10800000">
              <a:off x="2052360" y="3717360"/>
              <a:ext cx="935640" cy="935640"/>
            </a:xfrm>
            <a:prstGeom prst="ellipse">
              <a:avLst/>
            </a:prstGeom>
            <a:ln>
              <a:round/>
            </a:ln>
          </p:spPr>
          <p:style>
            <a:lnRef idx="1">
              <a:schemeClr val="dk1"/>
            </a:lnRef>
            <a:fillRef idx="2">
              <a:schemeClr val="dk1"/>
            </a:fillRef>
            <a:effectRef idx="1">
              <a:schemeClr val="dk1"/>
            </a:effectRef>
            <a:fontRef idx="minor"/>
          </p:style>
        </p:sp>
        <p:sp>
          <p:nvSpPr>
            <p:cNvPr id="566" name="CustomShape 26"/>
            <p:cNvSpPr/>
            <p:nvPr/>
          </p:nvSpPr>
          <p:spPr>
            <a:xfrm rot="10800000">
              <a:off x="2052360" y="3573360"/>
              <a:ext cx="935640" cy="935640"/>
            </a:xfrm>
            <a:prstGeom prst="ellipse">
              <a:avLst/>
            </a:prstGeom>
            <a:ln>
              <a:round/>
            </a:ln>
          </p:spPr>
          <p:style>
            <a:lnRef idx="1">
              <a:schemeClr val="dk1"/>
            </a:lnRef>
            <a:fillRef idx="2">
              <a:schemeClr val="dk1"/>
            </a:fillRef>
            <a:effectRef idx="1">
              <a:schemeClr val="dk1"/>
            </a:effectRef>
            <a:fontRef idx="minor"/>
          </p:style>
        </p:sp>
        <p:sp>
          <p:nvSpPr>
            <p:cNvPr id="567" name="CustomShape 27"/>
            <p:cNvSpPr/>
            <p:nvPr/>
          </p:nvSpPr>
          <p:spPr>
            <a:xfrm rot="10800000">
              <a:off x="2052360" y="3429360"/>
              <a:ext cx="935640" cy="935640"/>
            </a:xfrm>
            <a:prstGeom prst="ellipse">
              <a:avLst/>
            </a:prstGeom>
            <a:ln>
              <a:round/>
            </a:ln>
          </p:spPr>
          <p:style>
            <a:lnRef idx="1">
              <a:schemeClr val="dk1"/>
            </a:lnRef>
            <a:fillRef idx="2">
              <a:schemeClr val="dk1"/>
            </a:fillRef>
            <a:effectRef idx="1">
              <a:schemeClr val="dk1"/>
            </a:effectRef>
            <a:fontRef idx="minor"/>
          </p:style>
        </p:sp>
        <p:sp>
          <p:nvSpPr>
            <p:cNvPr id="568" name="CustomShape 28"/>
            <p:cNvSpPr/>
            <p:nvPr/>
          </p:nvSpPr>
          <p:spPr>
            <a:xfrm rot="10800000">
              <a:off x="2052360" y="3285360"/>
              <a:ext cx="935640" cy="935640"/>
            </a:xfrm>
            <a:prstGeom prst="ellipse">
              <a:avLst/>
            </a:prstGeom>
            <a:ln>
              <a:round/>
            </a:ln>
          </p:spPr>
          <p:style>
            <a:lnRef idx="1">
              <a:schemeClr val="accent2"/>
            </a:lnRef>
            <a:fillRef idx="2">
              <a:schemeClr val="accent2"/>
            </a:fillRef>
            <a:effectRef idx="1">
              <a:schemeClr val="accent2"/>
            </a:effectRef>
            <a:fontRef idx="minor"/>
          </p:style>
        </p:sp>
      </p:grpSp>
      <p:sp>
        <p:nvSpPr>
          <p:cNvPr id="569" name="CustomShape 29"/>
          <p:cNvSpPr/>
          <p:nvPr/>
        </p:nvSpPr>
        <p:spPr>
          <a:xfrm>
            <a:off x="3420000" y="1556640"/>
            <a:ext cx="935640" cy="935640"/>
          </a:xfrm>
          <a:prstGeom prst="ellipse">
            <a:avLst/>
          </a:prstGeom>
          <a:ln>
            <a:round/>
          </a:ln>
        </p:spPr>
        <p:style>
          <a:lnRef idx="1">
            <a:schemeClr val="dk1"/>
          </a:lnRef>
          <a:fillRef idx="2">
            <a:schemeClr val="dk1"/>
          </a:fillRef>
          <a:effectRef idx="1">
            <a:schemeClr val="dk1"/>
          </a:effectRef>
          <a:fontRef idx="minor"/>
        </p:style>
      </p:sp>
      <p:sp>
        <p:nvSpPr>
          <p:cNvPr id="570" name="CustomShape 30"/>
          <p:cNvSpPr/>
          <p:nvPr/>
        </p:nvSpPr>
        <p:spPr>
          <a:xfrm>
            <a:off x="3420000" y="1700640"/>
            <a:ext cx="935640" cy="935640"/>
          </a:xfrm>
          <a:prstGeom prst="ellipse">
            <a:avLst/>
          </a:prstGeom>
          <a:ln>
            <a:round/>
          </a:ln>
        </p:spPr>
        <p:style>
          <a:lnRef idx="1">
            <a:schemeClr val="dk1"/>
          </a:lnRef>
          <a:fillRef idx="2">
            <a:schemeClr val="dk1"/>
          </a:fillRef>
          <a:effectRef idx="1">
            <a:schemeClr val="dk1"/>
          </a:effectRef>
          <a:fontRef idx="minor"/>
        </p:style>
      </p:sp>
      <p:sp>
        <p:nvSpPr>
          <p:cNvPr id="571" name="CustomShape 31"/>
          <p:cNvSpPr/>
          <p:nvPr/>
        </p:nvSpPr>
        <p:spPr>
          <a:xfrm>
            <a:off x="3420000" y="1845000"/>
            <a:ext cx="935640" cy="935640"/>
          </a:xfrm>
          <a:prstGeom prst="ellipse">
            <a:avLst/>
          </a:prstGeom>
          <a:ln>
            <a:round/>
          </a:ln>
        </p:spPr>
        <p:style>
          <a:lnRef idx="1">
            <a:schemeClr val="dk1"/>
          </a:lnRef>
          <a:fillRef idx="2">
            <a:schemeClr val="dk1"/>
          </a:fillRef>
          <a:effectRef idx="1">
            <a:schemeClr val="dk1"/>
          </a:effectRef>
          <a:fontRef idx="minor"/>
        </p:style>
      </p:sp>
      <p:sp>
        <p:nvSpPr>
          <p:cNvPr id="572" name="CustomShape 32"/>
          <p:cNvSpPr/>
          <p:nvPr/>
        </p:nvSpPr>
        <p:spPr>
          <a:xfrm>
            <a:off x="3420000" y="1989000"/>
            <a:ext cx="935640" cy="935640"/>
          </a:xfrm>
          <a:prstGeom prst="ellipse">
            <a:avLst/>
          </a:prstGeom>
          <a:ln>
            <a:round/>
          </a:ln>
        </p:spPr>
        <p:style>
          <a:lnRef idx="1">
            <a:schemeClr val="dk1"/>
          </a:lnRef>
          <a:fillRef idx="2">
            <a:schemeClr val="dk1"/>
          </a:fillRef>
          <a:effectRef idx="1">
            <a:schemeClr val="dk1"/>
          </a:effectRef>
          <a:fontRef idx="minor"/>
        </p:style>
      </p:sp>
      <p:sp>
        <p:nvSpPr>
          <p:cNvPr id="573" name="CustomShape 33"/>
          <p:cNvSpPr/>
          <p:nvPr/>
        </p:nvSpPr>
        <p:spPr>
          <a:xfrm>
            <a:off x="3420000" y="2133000"/>
            <a:ext cx="935640" cy="935640"/>
          </a:xfrm>
          <a:prstGeom prst="ellipse">
            <a:avLst/>
          </a:prstGeom>
          <a:ln>
            <a:round/>
          </a:ln>
        </p:spPr>
        <p:style>
          <a:lnRef idx="1">
            <a:schemeClr val="dk1"/>
          </a:lnRef>
          <a:fillRef idx="2">
            <a:schemeClr val="dk1"/>
          </a:fillRef>
          <a:effectRef idx="1">
            <a:schemeClr val="dk1"/>
          </a:effectRef>
          <a:fontRef idx="minor"/>
        </p:style>
      </p:sp>
      <p:sp>
        <p:nvSpPr>
          <p:cNvPr id="574" name="CustomShape 34"/>
          <p:cNvSpPr/>
          <p:nvPr/>
        </p:nvSpPr>
        <p:spPr>
          <a:xfrm>
            <a:off x="3420000" y="2277000"/>
            <a:ext cx="935640" cy="935640"/>
          </a:xfrm>
          <a:prstGeom prst="ellipse">
            <a:avLst/>
          </a:prstGeom>
          <a:ln>
            <a:round/>
          </a:ln>
        </p:spPr>
        <p:style>
          <a:lnRef idx="1">
            <a:schemeClr val="dk1"/>
          </a:lnRef>
          <a:fillRef idx="2">
            <a:schemeClr val="dk1"/>
          </a:fillRef>
          <a:effectRef idx="1">
            <a:schemeClr val="dk1"/>
          </a:effectRef>
          <a:fontRef idx="minor"/>
        </p:style>
      </p:sp>
      <p:sp>
        <p:nvSpPr>
          <p:cNvPr id="575" name="CustomShape 35"/>
          <p:cNvSpPr/>
          <p:nvPr/>
        </p:nvSpPr>
        <p:spPr>
          <a:xfrm>
            <a:off x="3420000" y="2421000"/>
            <a:ext cx="935640" cy="935640"/>
          </a:xfrm>
          <a:prstGeom prst="ellipse">
            <a:avLst/>
          </a:prstGeom>
          <a:ln>
            <a:round/>
          </a:ln>
        </p:spPr>
        <p:style>
          <a:lnRef idx="1">
            <a:schemeClr val="dk1"/>
          </a:lnRef>
          <a:fillRef idx="2">
            <a:schemeClr val="dk1"/>
          </a:fillRef>
          <a:effectRef idx="1">
            <a:schemeClr val="dk1"/>
          </a:effectRef>
          <a:fontRef idx="minor"/>
        </p:style>
      </p:sp>
      <p:sp>
        <p:nvSpPr>
          <p:cNvPr id="576" name="CustomShape 36"/>
          <p:cNvSpPr/>
          <p:nvPr/>
        </p:nvSpPr>
        <p:spPr>
          <a:xfrm>
            <a:off x="3420000" y="2565000"/>
            <a:ext cx="935640" cy="935640"/>
          </a:xfrm>
          <a:prstGeom prst="ellipse">
            <a:avLst/>
          </a:prstGeom>
          <a:ln>
            <a:round/>
          </a:ln>
        </p:spPr>
        <p:style>
          <a:lnRef idx="1">
            <a:schemeClr val="dk1"/>
          </a:lnRef>
          <a:fillRef idx="2">
            <a:schemeClr val="dk1"/>
          </a:fillRef>
          <a:effectRef idx="1">
            <a:schemeClr val="dk1"/>
          </a:effectRef>
          <a:fontRef idx="minor"/>
        </p:style>
      </p:sp>
      <p:sp>
        <p:nvSpPr>
          <p:cNvPr id="577" name="CustomShape 37"/>
          <p:cNvSpPr/>
          <p:nvPr/>
        </p:nvSpPr>
        <p:spPr>
          <a:xfrm>
            <a:off x="3420000" y="2709000"/>
            <a:ext cx="935640" cy="935640"/>
          </a:xfrm>
          <a:prstGeom prst="ellipse">
            <a:avLst/>
          </a:prstGeom>
          <a:ln>
            <a:round/>
          </a:ln>
        </p:spPr>
        <p:style>
          <a:lnRef idx="1">
            <a:schemeClr val="dk1"/>
          </a:lnRef>
          <a:fillRef idx="2">
            <a:schemeClr val="dk1"/>
          </a:fillRef>
          <a:effectRef idx="1">
            <a:schemeClr val="dk1"/>
          </a:effectRef>
          <a:fontRef idx="minor"/>
        </p:style>
      </p:sp>
      <p:sp>
        <p:nvSpPr>
          <p:cNvPr id="578" name="CustomShape 38"/>
          <p:cNvSpPr/>
          <p:nvPr/>
        </p:nvSpPr>
        <p:spPr>
          <a:xfrm>
            <a:off x="3420000" y="2853000"/>
            <a:ext cx="935640" cy="935640"/>
          </a:xfrm>
          <a:prstGeom prst="ellipse">
            <a:avLst/>
          </a:prstGeom>
          <a:ln>
            <a:round/>
          </a:ln>
        </p:spPr>
        <p:style>
          <a:lnRef idx="1">
            <a:schemeClr val="dk1"/>
          </a:lnRef>
          <a:fillRef idx="2">
            <a:schemeClr val="dk1"/>
          </a:fillRef>
          <a:effectRef idx="1">
            <a:schemeClr val="dk1"/>
          </a:effectRef>
          <a:fontRef idx="minor"/>
        </p:style>
      </p:sp>
      <p:sp>
        <p:nvSpPr>
          <p:cNvPr id="579" name="CustomShape 39"/>
          <p:cNvSpPr/>
          <p:nvPr/>
        </p:nvSpPr>
        <p:spPr>
          <a:xfrm>
            <a:off x="3420000" y="2997000"/>
            <a:ext cx="935640" cy="935640"/>
          </a:xfrm>
          <a:prstGeom prst="ellipse">
            <a:avLst/>
          </a:prstGeom>
          <a:ln>
            <a:round/>
          </a:ln>
        </p:spPr>
        <p:style>
          <a:lnRef idx="1">
            <a:schemeClr val="dk1"/>
          </a:lnRef>
          <a:fillRef idx="2">
            <a:schemeClr val="dk1"/>
          </a:fillRef>
          <a:effectRef idx="1">
            <a:schemeClr val="dk1"/>
          </a:effectRef>
          <a:fontRef idx="minor"/>
        </p:style>
      </p:sp>
      <p:sp>
        <p:nvSpPr>
          <p:cNvPr id="580" name="CustomShape 40"/>
          <p:cNvSpPr/>
          <p:nvPr/>
        </p:nvSpPr>
        <p:spPr>
          <a:xfrm>
            <a:off x="3420000" y="3141000"/>
            <a:ext cx="935640" cy="935640"/>
          </a:xfrm>
          <a:prstGeom prst="ellipse">
            <a:avLst/>
          </a:prstGeom>
          <a:ln>
            <a:round/>
          </a:ln>
        </p:spPr>
        <p:style>
          <a:lnRef idx="1">
            <a:schemeClr val="dk1"/>
          </a:lnRef>
          <a:fillRef idx="2">
            <a:schemeClr val="dk1"/>
          </a:fillRef>
          <a:effectRef idx="1">
            <a:schemeClr val="dk1"/>
          </a:effectRef>
          <a:fontRef idx="minor"/>
        </p:style>
      </p:sp>
      <p:sp>
        <p:nvSpPr>
          <p:cNvPr id="581" name="CustomShape 41"/>
          <p:cNvSpPr/>
          <p:nvPr/>
        </p:nvSpPr>
        <p:spPr>
          <a:xfrm>
            <a:off x="3420000" y="3285000"/>
            <a:ext cx="935640" cy="935640"/>
          </a:xfrm>
          <a:prstGeom prst="ellipse">
            <a:avLst/>
          </a:prstGeom>
          <a:ln>
            <a:round/>
          </a:ln>
        </p:spPr>
        <p:style>
          <a:lnRef idx="1">
            <a:schemeClr val="accent2"/>
          </a:lnRef>
          <a:fillRef idx="2">
            <a:schemeClr val="accent2"/>
          </a:fillRef>
          <a:effectRef idx="1">
            <a:schemeClr val="accent2"/>
          </a:effectRef>
          <a:fontRef idx="minor"/>
        </p:style>
      </p:sp>
      <p:grpSp>
        <p:nvGrpSpPr>
          <p:cNvPr id="582" name="Group 42"/>
          <p:cNvGrpSpPr/>
          <p:nvPr/>
        </p:nvGrpSpPr>
        <p:grpSpPr>
          <a:xfrm>
            <a:off x="4716000" y="3284640"/>
            <a:ext cx="935640" cy="2663640"/>
            <a:chOff x="4716000" y="3284640"/>
            <a:chExt cx="935640" cy="2663640"/>
          </a:xfrm>
        </p:grpSpPr>
        <p:sp>
          <p:nvSpPr>
            <p:cNvPr id="583" name="CustomShape 43"/>
            <p:cNvSpPr/>
            <p:nvPr/>
          </p:nvSpPr>
          <p:spPr>
            <a:xfrm flipV="1">
              <a:off x="4716000" y="4076640"/>
              <a:ext cx="935640" cy="935640"/>
            </a:xfrm>
            <a:prstGeom prst="ellipse">
              <a:avLst/>
            </a:prstGeom>
            <a:ln>
              <a:round/>
            </a:ln>
          </p:spPr>
          <p:style>
            <a:lnRef idx="1">
              <a:schemeClr val="dk1"/>
            </a:lnRef>
            <a:fillRef idx="2">
              <a:schemeClr val="dk1"/>
            </a:fillRef>
            <a:effectRef idx="1">
              <a:schemeClr val="dk1"/>
            </a:effectRef>
            <a:fontRef idx="minor"/>
          </p:style>
        </p:sp>
        <p:sp>
          <p:nvSpPr>
            <p:cNvPr id="584" name="CustomShape 44"/>
            <p:cNvSpPr/>
            <p:nvPr/>
          </p:nvSpPr>
          <p:spPr>
            <a:xfrm flipV="1">
              <a:off x="4716000" y="3932640"/>
              <a:ext cx="935640" cy="935640"/>
            </a:xfrm>
            <a:prstGeom prst="ellipse">
              <a:avLst/>
            </a:prstGeom>
            <a:ln>
              <a:round/>
            </a:ln>
          </p:spPr>
          <p:style>
            <a:lnRef idx="1">
              <a:schemeClr val="dk1"/>
            </a:lnRef>
            <a:fillRef idx="2">
              <a:schemeClr val="dk1"/>
            </a:fillRef>
            <a:effectRef idx="1">
              <a:schemeClr val="dk1"/>
            </a:effectRef>
            <a:fontRef idx="minor"/>
          </p:style>
        </p:sp>
        <p:sp>
          <p:nvSpPr>
            <p:cNvPr id="585" name="CustomShape 45"/>
            <p:cNvSpPr/>
            <p:nvPr/>
          </p:nvSpPr>
          <p:spPr>
            <a:xfrm flipV="1">
              <a:off x="4716000" y="3788640"/>
              <a:ext cx="935640" cy="935640"/>
            </a:xfrm>
            <a:prstGeom prst="ellipse">
              <a:avLst/>
            </a:prstGeom>
            <a:ln>
              <a:round/>
            </a:ln>
          </p:spPr>
          <p:style>
            <a:lnRef idx="1">
              <a:schemeClr val="dk1"/>
            </a:lnRef>
            <a:fillRef idx="2">
              <a:schemeClr val="dk1"/>
            </a:fillRef>
            <a:effectRef idx="1">
              <a:schemeClr val="dk1"/>
            </a:effectRef>
            <a:fontRef idx="minor"/>
          </p:style>
        </p:sp>
        <p:sp>
          <p:nvSpPr>
            <p:cNvPr id="586" name="CustomShape 46"/>
            <p:cNvSpPr/>
            <p:nvPr/>
          </p:nvSpPr>
          <p:spPr>
            <a:xfrm flipV="1">
              <a:off x="4716000" y="3644640"/>
              <a:ext cx="935640" cy="935640"/>
            </a:xfrm>
            <a:prstGeom prst="ellipse">
              <a:avLst/>
            </a:prstGeom>
            <a:ln>
              <a:round/>
            </a:ln>
          </p:spPr>
          <p:style>
            <a:lnRef idx="1">
              <a:schemeClr val="dk1"/>
            </a:lnRef>
            <a:fillRef idx="2">
              <a:schemeClr val="dk1"/>
            </a:fillRef>
            <a:effectRef idx="1">
              <a:schemeClr val="dk1"/>
            </a:effectRef>
            <a:fontRef idx="minor"/>
          </p:style>
        </p:sp>
        <p:sp>
          <p:nvSpPr>
            <p:cNvPr id="587" name="CustomShape 47"/>
            <p:cNvSpPr/>
            <p:nvPr/>
          </p:nvSpPr>
          <p:spPr>
            <a:xfrm flipV="1">
              <a:off x="4716000" y="3500640"/>
              <a:ext cx="935640" cy="935640"/>
            </a:xfrm>
            <a:prstGeom prst="ellipse">
              <a:avLst/>
            </a:prstGeom>
            <a:ln>
              <a:round/>
            </a:ln>
          </p:spPr>
          <p:style>
            <a:lnRef idx="1">
              <a:schemeClr val="dk1"/>
            </a:lnRef>
            <a:fillRef idx="2">
              <a:schemeClr val="dk1"/>
            </a:fillRef>
            <a:effectRef idx="1">
              <a:schemeClr val="dk1"/>
            </a:effectRef>
            <a:fontRef idx="minor"/>
          </p:style>
        </p:sp>
        <p:sp>
          <p:nvSpPr>
            <p:cNvPr id="588" name="CustomShape 48"/>
            <p:cNvSpPr/>
            <p:nvPr/>
          </p:nvSpPr>
          <p:spPr>
            <a:xfrm flipV="1">
              <a:off x="4716000" y="3356640"/>
              <a:ext cx="935640" cy="935640"/>
            </a:xfrm>
            <a:prstGeom prst="ellipse">
              <a:avLst/>
            </a:prstGeom>
            <a:ln>
              <a:round/>
            </a:ln>
          </p:spPr>
          <p:style>
            <a:lnRef idx="1">
              <a:schemeClr val="dk1"/>
            </a:lnRef>
            <a:fillRef idx="2">
              <a:schemeClr val="dk1"/>
            </a:fillRef>
            <a:effectRef idx="1">
              <a:schemeClr val="dk1"/>
            </a:effectRef>
            <a:fontRef idx="minor"/>
          </p:style>
        </p:sp>
        <p:sp>
          <p:nvSpPr>
            <p:cNvPr id="589" name="CustomShape 49"/>
            <p:cNvSpPr/>
            <p:nvPr/>
          </p:nvSpPr>
          <p:spPr>
            <a:xfrm flipV="1">
              <a:off x="4716000" y="3212640"/>
              <a:ext cx="935640" cy="935640"/>
            </a:xfrm>
            <a:prstGeom prst="ellipse">
              <a:avLst/>
            </a:prstGeom>
            <a:ln>
              <a:round/>
            </a:ln>
          </p:spPr>
          <p:style>
            <a:lnRef idx="1">
              <a:schemeClr val="dk1"/>
            </a:lnRef>
            <a:fillRef idx="2">
              <a:schemeClr val="dk1"/>
            </a:fillRef>
            <a:effectRef idx="1">
              <a:schemeClr val="dk1"/>
            </a:effectRef>
            <a:fontRef idx="minor"/>
          </p:style>
        </p:sp>
        <p:sp>
          <p:nvSpPr>
            <p:cNvPr id="590" name="CustomShape 50"/>
            <p:cNvSpPr/>
            <p:nvPr/>
          </p:nvSpPr>
          <p:spPr>
            <a:xfrm flipV="1">
              <a:off x="4716000" y="3068640"/>
              <a:ext cx="935640" cy="935640"/>
            </a:xfrm>
            <a:prstGeom prst="ellipse">
              <a:avLst/>
            </a:prstGeom>
            <a:ln>
              <a:round/>
            </a:ln>
          </p:spPr>
          <p:style>
            <a:lnRef idx="1">
              <a:schemeClr val="dk1"/>
            </a:lnRef>
            <a:fillRef idx="2">
              <a:schemeClr val="dk1"/>
            </a:fillRef>
            <a:effectRef idx="1">
              <a:schemeClr val="dk1"/>
            </a:effectRef>
            <a:fontRef idx="minor"/>
          </p:style>
        </p:sp>
        <p:sp>
          <p:nvSpPr>
            <p:cNvPr id="591" name="CustomShape 51"/>
            <p:cNvSpPr/>
            <p:nvPr/>
          </p:nvSpPr>
          <p:spPr>
            <a:xfrm flipV="1">
              <a:off x="4716000" y="2924640"/>
              <a:ext cx="935640" cy="935640"/>
            </a:xfrm>
            <a:prstGeom prst="ellipse">
              <a:avLst/>
            </a:prstGeom>
            <a:ln>
              <a:round/>
            </a:ln>
          </p:spPr>
          <p:style>
            <a:lnRef idx="1">
              <a:schemeClr val="dk1"/>
            </a:lnRef>
            <a:fillRef idx="2">
              <a:schemeClr val="dk1"/>
            </a:fillRef>
            <a:effectRef idx="1">
              <a:schemeClr val="dk1"/>
            </a:effectRef>
            <a:fontRef idx="minor"/>
          </p:style>
        </p:sp>
        <p:sp>
          <p:nvSpPr>
            <p:cNvPr id="592" name="CustomShape 52"/>
            <p:cNvSpPr/>
            <p:nvPr/>
          </p:nvSpPr>
          <p:spPr>
            <a:xfrm flipV="1">
              <a:off x="4716000" y="2780640"/>
              <a:ext cx="935640" cy="935640"/>
            </a:xfrm>
            <a:prstGeom prst="ellipse">
              <a:avLst/>
            </a:prstGeom>
            <a:ln>
              <a:round/>
            </a:ln>
          </p:spPr>
          <p:style>
            <a:lnRef idx="1">
              <a:schemeClr val="dk1"/>
            </a:lnRef>
            <a:fillRef idx="2">
              <a:schemeClr val="dk1"/>
            </a:fillRef>
            <a:effectRef idx="1">
              <a:schemeClr val="dk1"/>
            </a:effectRef>
            <a:fontRef idx="minor"/>
          </p:style>
        </p:sp>
        <p:sp>
          <p:nvSpPr>
            <p:cNvPr id="593" name="CustomShape 53"/>
            <p:cNvSpPr/>
            <p:nvPr/>
          </p:nvSpPr>
          <p:spPr>
            <a:xfrm flipV="1">
              <a:off x="4716000" y="2636640"/>
              <a:ext cx="935640" cy="935640"/>
            </a:xfrm>
            <a:prstGeom prst="ellipse">
              <a:avLst/>
            </a:prstGeom>
            <a:ln>
              <a:round/>
            </a:ln>
          </p:spPr>
          <p:style>
            <a:lnRef idx="1">
              <a:schemeClr val="dk1"/>
            </a:lnRef>
            <a:fillRef idx="2">
              <a:schemeClr val="dk1"/>
            </a:fillRef>
            <a:effectRef idx="1">
              <a:schemeClr val="dk1"/>
            </a:effectRef>
            <a:fontRef idx="minor"/>
          </p:style>
        </p:sp>
        <p:sp>
          <p:nvSpPr>
            <p:cNvPr id="594" name="CustomShape 54"/>
            <p:cNvSpPr/>
            <p:nvPr/>
          </p:nvSpPr>
          <p:spPr>
            <a:xfrm flipV="1">
              <a:off x="4716000" y="2492640"/>
              <a:ext cx="935640" cy="935640"/>
            </a:xfrm>
            <a:prstGeom prst="ellipse">
              <a:avLst/>
            </a:prstGeom>
            <a:ln>
              <a:round/>
            </a:ln>
          </p:spPr>
          <p:style>
            <a:lnRef idx="1">
              <a:schemeClr val="dk1"/>
            </a:lnRef>
            <a:fillRef idx="2">
              <a:schemeClr val="dk1"/>
            </a:fillRef>
            <a:effectRef idx="1">
              <a:schemeClr val="dk1"/>
            </a:effectRef>
            <a:fontRef idx="minor"/>
          </p:style>
        </p:sp>
        <p:sp>
          <p:nvSpPr>
            <p:cNvPr id="595" name="CustomShape 55"/>
            <p:cNvSpPr/>
            <p:nvPr/>
          </p:nvSpPr>
          <p:spPr>
            <a:xfrm flipV="1">
              <a:off x="4716000" y="2348640"/>
              <a:ext cx="935640" cy="935640"/>
            </a:xfrm>
            <a:prstGeom prst="ellipse">
              <a:avLst/>
            </a:prstGeom>
            <a:ln>
              <a:round/>
            </a:ln>
          </p:spPr>
          <p:style>
            <a:lnRef idx="1">
              <a:schemeClr val="accent2"/>
            </a:lnRef>
            <a:fillRef idx="2">
              <a:schemeClr val="accent2"/>
            </a:fillRef>
            <a:effectRef idx="1">
              <a:schemeClr val="accent2"/>
            </a:effectRef>
            <a:fontRef idx="minor"/>
          </p:style>
        </p:sp>
      </p:grpSp>
      <p:sp>
        <p:nvSpPr>
          <p:cNvPr id="596" name="CustomShape 56"/>
          <p:cNvSpPr/>
          <p:nvPr/>
        </p:nvSpPr>
        <p:spPr>
          <a:xfrm>
            <a:off x="6084000" y="1556640"/>
            <a:ext cx="935640" cy="935640"/>
          </a:xfrm>
          <a:prstGeom prst="ellipse">
            <a:avLst/>
          </a:prstGeom>
          <a:ln>
            <a:round/>
          </a:ln>
        </p:spPr>
        <p:style>
          <a:lnRef idx="1">
            <a:schemeClr val="dk1"/>
          </a:lnRef>
          <a:fillRef idx="2">
            <a:schemeClr val="dk1"/>
          </a:fillRef>
          <a:effectRef idx="1">
            <a:schemeClr val="dk1"/>
          </a:effectRef>
          <a:fontRef idx="minor"/>
        </p:style>
      </p:sp>
      <p:sp>
        <p:nvSpPr>
          <p:cNvPr id="597" name="CustomShape 57"/>
          <p:cNvSpPr/>
          <p:nvPr/>
        </p:nvSpPr>
        <p:spPr>
          <a:xfrm>
            <a:off x="6084000" y="1700640"/>
            <a:ext cx="935640" cy="935640"/>
          </a:xfrm>
          <a:prstGeom prst="ellipse">
            <a:avLst/>
          </a:prstGeom>
          <a:ln>
            <a:round/>
          </a:ln>
        </p:spPr>
        <p:style>
          <a:lnRef idx="1">
            <a:schemeClr val="dk1"/>
          </a:lnRef>
          <a:fillRef idx="2">
            <a:schemeClr val="dk1"/>
          </a:fillRef>
          <a:effectRef idx="1">
            <a:schemeClr val="dk1"/>
          </a:effectRef>
          <a:fontRef idx="minor"/>
        </p:style>
      </p:sp>
      <p:sp>
        <p:nvSpPr>
          <p:cNvPr id="598" name="CustomShape 58"/>
          <p:cNvSpPr/>
          <p:nvPr/>
        </p:nvSpPr>
        <p:spPr>
          <a:xfrm>
            <a:off x="6084000" y="1845000"/>
            <a:ext cx="935640" cy="935640"/>
          </a:xfrm>
          <a:prstGeom prst="ellipse">
            <a:avLst/>
          </a:prstGeom>
          <a:ln>
            <a:round/>
          </a:ln>
        </p:spPr>
        <p:style>
          <a:lnRef idx="1">
            <a:schemeClr val="dk1"/>
          </a:lnRef>
          <a:fillRef idx="2">
            <a:schemeClr val="dk1"/>
          </a:fillRef>
          <a:effectRef idx="1">
            <a:schemeClr val="dk1"/>
          </a:effectRef>
          <a:fontRef idx="minor"/>
        </p:style>
      </p:sp>
      <p:sp>
        <p:nvSpPr>
          <p:cNvPr id="599" name="CustomShape 59"/>
          <p:cNvSpPr/>
          <p:nvPr/>
        </p:nvSpPr>
        <p:spPr>
          <a:xfrm>
            <a:off x="6084000" y="1989000"/>
            <a:ext cx="935640" cy="935640"/>
          </a:xfrm>
          <a:prstGeom prst="ellipse">
            <a:avLst/>
          </a:prstGeom>
          <a:ln>
            <a:round/>
          </a:ln>
        </p:spPr>
        <p:style>
          <a:lnRef idx="1">
            <a:schemeClr val="dk1"/>
          </a:lnRef>
          <a:fillRef idx="2">
            <a:schemeClr val="dk1"/>
          </a:fillRef>
          <a:effectRef idx="1">
            <a:schemeClr val="dk1"/>
          </a:effectRef>
          <a:fontRef idx="minor"/>
        </p:style>
      </p:sp>
      <p:sp>
        <p:nvSpPr>
          <p:cNvPr id="600" name="CustomShape 60"/>
          <p:cNvSpPr/>
          <p:nvPr/>
        </p:nvSpPr>
        <p:spPr>
          <a:xfrm>
            <a:off x="6084000" y="2133000"/>
            <a:ext cx="935640" cy="935640"/>
          </a:xfrm>
          <a:prstGeom prst="ellipse">
            <a:avLst/>
          </a:prstGeom>
          <a:ln>
            <a:round/>
          </a:ln>
        </p:spPr>
        <p:style>
          <a:lnRef idx="1">
            <a:schemeClr val="dk1"/>
          </a:lnRef>
          <a:fillRef idx="2">
            <a:schemeClr val="dk1"/>
          </a:fillRef>
          <a:effectRef idx="1">
            <a:schemeClr val="dk1"/>
          </a:effectRef>
          <a:fontRef idx="minor"/>
        </p:style>
      </p:sp>
      <p:sp>
        <p:nvSpPr>
          <p:cNvPr id="601" name="CustomShape 61"/>
          <p:cNvSpPr/>
          <p:nvPr/>
        </p:nvSpPr>
        <p:spPr>
          <a:xfrm>
            <a:off x="6084000" y="2277000"/>
            <a:ext cx="935640" cy="935640"/>
          </a:xfrm>
          <a:prstGeom prst="ellipse">
            <a:avLst/>
          </a:prstGeom>
          <a:ln>
            <a:round/>
          </a:ln>
        </p:spPr>
        <p:style>
          <a:lnRef idx="1">
            <a:schemeClr val="dk1"/>
          </a:lnRef>
          <a:fillRef idx="2">
            <a:schemeClr val="dk1"/>
          </a:fillRef>
          <a:effectRef idx="1">
            <a:schemeClr val="dk1"/>
          </a:effectRef>
          <a:fontRef idx="minor"/>
        </p:style>
      </p:sp>
      <p:sp>
        <p:nvSpPr>
          <p:cNvPr id="602" name="CustomShape 62"/>
          <p:cNvSpPr/>
          <p:nvPr/>
        </p:nvSpPr>
        <p:spPr>
          <a:xfrm>
            <a:off x="6084000" y="2421000"/>
            <a:ext cx="935640" cy="935640"/>
          </a:xfrm>
          <a:prstGeom prst="ellipse">
            <a:avLst/>
          </a:prstGeom>
          <a:ln>
            <a:round/>
          </a:ln>
        </p:spPr>
        <p:style>
          <a:lnRef idx="1">
            <a:schemeClr val="dk1"/>
          </a:lnRef>
          <a:fillRef idx="2">
            <a:schemeClr val="dk1"/>
          </a:fillRef>
          <a:effectRef idx="1">
            <a:schemeClr val="dk1"/>
          </a:effectRef>
          <a:fontRef idx="minor"/>
        </p:style>
      </p:sp>
      <p:sp>
        <p:nvSpPr>
          <p:cNvPr id="603" name="CustomShape 63"/>
          <p:cNvSpPr/>
          <p:nvPr/>
        </p:nvSpPr>
        <p:spPr>
          <a:xfrm>
            <a:off x="6084000" y="2565000"/>
            <a:ext cx="935640" cy="935640"/>
          </a:xfrm>
          <a:prstGeom prst="ellipse">
            <a:avLst/>
          </a:prstGeom>
          <a:ln>
            <a:round/>
          </a:ln>
        </p:spPr>
        <p:style>
          <a:lnRef idx="1">
            <a:schemeClr val="dk1"/>
          </a:lnRef>
          <a:fillRef idx="2">
            <a:schemeClr val="dk1"/>
          </a:fillRef>
          <a:effectRef idx="1">
            <a:schemeClr val="dk1"/>
          </a:effectRef>
          <a:fontRef idx="minor"/>
        </p:style>
      </p:sp>
      <p:sp>
        <p:nvSpPr>
          <p:cNvPr id="604" name="CustomShape 64"/>
          <p:cNvSpPr/>
          <p:nvPr/>
        </p:nvSpPr>
        <p:spPr>
          <a:xfrm>
            <a:off x="6084000" y="2709000"/>
            <a:ext cx="935640" cy="935640"/>
          </a:xfrm>
          <a:prstGeom prst="ellipse">
            <a:avLst/>
          </a:prstGeom>
          <a:ln>
            <a:round/>
          </a:ln>
        </p:spPr>
        <p:style>
          <a:lnRef idx="1">
            <a:schemeClr val="dk1"/>
          </a:lnRef>
          <a:fillRef idx="2">
            <a:schemeClr val="dk1"/>
          </a:fillRef>
          <a:effectRef idx="1">
            <a:schemeClr val="dk1"/>
          </a:effectRef>
          <a:fontRef idx="minor"/>
        </p:style>
      </p:sp>
      <p:sp>
        <p:nvSpPr>
          <p:cNvPr id="605" name="CustomShape 65"/>
          <p:cNvSpPr/>
          <p:nvPr/>
        </p:nvSpPr>
        <p:spPr>
          <a:xfrm>
            <a:off x="6084000" y="2853000"/>
            <a:ext cx="935640" cy="935640"/>
          </a:xfrm>
          <a:prstGeom prst="ellipse">
            <a:avLst/>
          </a:prstGeom>
          <a:ln>
            <a:round/>
          </a:ln>
        </p:spPr>
        <p:style>
          <a:lnRef idx="1">
            <a:schemeClr val="dk1"/>
          </a:lnRef>
          <a:fillRef idx="2">
            <a:schemeClr val="dk1"/>
          </a:fillRef>
          <a:effectRef idx="1">
            <a:schemeClr val="dk1"/>
          </a:effectRef>
          <a:fontRef idx="minor"/>
        </p:style>
      </p:sp>
      <p:sp>
        <p:nvSpPr>
          <p:cNvPr id="606" name="CustomShape 66"/>
          <p:cNvSpPr/>
          <p:nvPr/>
        </p:nvSpPr>
        <p:spPr>
          <a:xfrm>
            <a:off x="6084000" y="2997000"/>
            <a:ext cx="935640" cy="935640"/>
          </a:xfrm>
          <a:prstGeom prst="ellipse">
            <a:avLst/>
          </a:prstGeom>
          <a:ln>
            <a:round/>
          </a:ln>
        </p:spPr>
        <p:style>
          <a:lnRef idx="1">
            <a:schemeClr val="dk1"/>
          </a:lnRef>
          <a:fillRef idx="2">
            <a:schemeClr val="dk1"/>
          </a:fillRef>
          <a:effectRef idx="1">
            <a:schemeClr val="dk1"/>
          </a:effectRef>
          <a:fontRef idx="minor"/>
        </p:style>
      </p:sp>
      <p:sp>
        <p:nvSpPr>
          <p:cNvPr id="607" name="CustomShape 67"/>
          <p:cNvSpPr/>
          <p:nvPr/>
        </p:nvSpPr>
        <p:spPr>
          <a:xfrm>
            <a:off x="6084000" y="3141000"/>
            <a:ext cx="935640" cy="935640"/>
          </a:xfrm>
          <a:prstGeom prst="ellipse">
            <a:avLst/>
          </a:prstGeom>
          <a:ln>
            <a:round/>
          </a:ln>
        </p:spPr>
        <p:style>
          <a:lnRef idx="1">
            <a:schemeClr val="dk1"/>
          </a:lnRef>
          <a:fillRef idx="2">
            <a:schemeClr val="dk1"/>
          </a:fillRef>
          <a:effectRef idx="1">
            <a:schemeClr val="dk1"/>
          </a:effectRef>
          <a:fontRef idx="minor"/>
        </p:style>
      </p:sp>
      <p:sp>
        <p:nvSpPr>
          <p:cNvPr id="608" name="CustomShape 68"/>
          <p:cNvSpPr/>
          <p:nvPr/>
        </p:nvSpPr>
        <p:spPr>
          <a:xfrm>
            <a:off x="6084000" y="3285000"/>
            <a:ext cx="935640" cy="935640"/>
          </a:xfrm>
          <a:prstGeom prst="ellipse">
            <a:avLst/>
          </a:prstGeom>
          <a:ln>
            <a:round/>
          </a:ln>
        </p:spPr>
        <p:style>
          <a:lnRef idx="1">
            <a:schemeClr val="accent2"/>
          </a:lnRef>
          <a:fillRef idx="2">
            <a:schemeClr val="accent2"/>
          </a:fillRef>
          <a:effectRef idx="1">
            <a:schemeClr val="accent2"/>
          </a:effectRef>
          <a:fontRef idx="minor"/>
        </p:style>
      </p:sp>
      <p:grpSp>
        <p:nvGrpSpPr>
          <p:cNvPr id="609" name="Group 69"/>
          <p:cNvGrpSpPr/>
          <p:nvPr/>
        </p:nvGrpSpPr>
        <p:grpSpPr>
          <a:xfrm>
            <a:off x="7380360" y="3212640"/>
            <a:ext cx="935640" cy="2663640"/>
            <a:chOff x="7380360" y="3212640"/>
            <a:chExt cx="935640" cy="2663640"/>
          </a:xfrm>
        </p:grpSpPr>
        <p:sp>
          <p:nvSpPr>
            <p:cNvPr id="610" name="CustomShape 70"/>
            <p:cNvSpPr/>
            <p:nvPr/>
          </p:nvSpPr>
          <p:spPr>
            <a:xfrm flipV="1">
              <a:off x="7380360" y="4004640"/>
              <a:ext cx="935640" cy="935640"/>
            </a:xfrm>
            <a:prstGeom prst="ellipse">
              <a:avLst/>
            </a:prstGeom>
            <a:ln>
              <a:round/>
            </a:ln>
          </p:spPr>
          <p:style>
            <a:lnRef idx="1">
              <a:schemeClr val="dk1"/>
            </a:lnRef>
            <a:fillRef idx="2">
              <a:schemeClr val="dk1"/>
            </a:fillRef>
            <a:effectRef idx="1">
              <a:schemeClr val="dk1"/>
            </a:effectRef>
            <a:fontRef idx="minor"/>
          </p:style>
        </p:sp>
        <p:sp>
          <p:nvSpPr>
            <p:cNvPr id="611" name="CustomShape 71"/>
            <p:cNvSpPr/>
            <p:nvPr/>
          </p:nvSpPr>
          <p:spPr>
            <a:xfrm flipV="1">
              <a:off x="7380360" y="3860640"/>
              <a:ext cx="935640" cy="935640"/>
            </a:xfrm>
            <a:prstGeom prst="ellipse">
              <a:avLst/>
            </a:prstGeom>
            <a:ln>
              <a:round/>
            </a:ln>
          </p:spPr>
          <p:style>
            <a:lnRef idx="1">
              <a:schemeClr val="dk1"/>
            </a:lnRef>
            <a:fillRef idx="2">
              <a:schemeClr val="dk1"/>
            </a:fillRef>
            <a:effectRef idx="1">
              <a:schemeClr val="dk1"/>
            </a:effectRef>
            <a:fontRef idx="minor"/>
          </p:style>
        </p:sp>
        <p:sp>
          <p:nvSpPr>
            <p:cNvPr id="612" name="CustomShape 72"/>
            <p:cNvSpPr/>
            <p:nvPr/>
          </p:nvSpPr>
          <p:spPr>
            <a:xfrm flipV="1">
              <a:off x="7380360" y="3716640"/>
              <a:ext cx="935640" cy="935640"/>
            </a:xfrm>
            <a:prstGeom prst="ellipse">
              <a:avLst/>
            </a:prstGeom>
            <a:ln>
              <a:round/>
            </a:ln>
          </p:spPr>
          <p:style>
            <a:lnRef idx="1">
              <a:schemeClr val="dk1"/>
            </a:lnRef>
            <a:fillRef idx="2">
              <a:schemeClr val="dk1"/>
            </a:fillRef>
            <a:effectRef idx="1">
              <a:schemeClr val="dk1"/>
            </a:effectRef>
            <a:fontRef idx="minor"/>
          </p:style>
        </p:sp>
        <p:sp>
          <p:nvSpPr>
            <p:cNvPr id="613" name="CustomShape 73"/>
            <p:cNvSpPr/>
            <p:nvPr/>
          </p:nvSpPr>
          <p:spPr>
            <a:xfrm flipV="1">
              <a:off x="7380360" y="3572640"/>
              <a:ext cx="935640" cy="935640"/>
            </a:xfrm>
            <a:prstGeom prst="ellipse">
              <a:avLst/>
            </a:prstGeom>
            <a:ln>
              <a:round/>
            </a:ln>
          </p:spPr>
          <p:style>
            <a:lnRef idx="1">
              <a:schemeClr val="dk1"/>
            </a:lnRef>
            <a:fillRef idx="2">
              <a:schemeClr val="dk1"/>
            </a:fillRef>
            <a:effectRef idx="1">
              <a:schemeClr val="dk1"/>
            </a:effectRef>
            <a:fontRef idx="minor"/>
          </p:style>
        </p:sp>
        <p:sp>
          <p:nvSpPr>
            <p:cNvPr id="614" name="CustomShape 74"/>
            <p:cNvSpPr/>
            <p:nvPr/>
          </p:nvSpPr>
          <p:spPr>
            <a:xfrm flipV="1">
              <a:off x="7380360" y="3428640"/>
              <a:ext cx="935640" cy="935640"/>
            </a:xfrm>
            <a:prstGeom prst="ellipse">
              <a:avLst/>
            </a:prstGeom>
            <a:ln>
              <a:round/>
            </a:ln>
          </p:spPr>
          <p:style>
            <a:lnRef idx="1">
              <a:schemeClr val="dk1"/>
            </a:lnRef>
            <a:fillRef idx="2">
              <a:schemeClr val="dk1"/>
            </a:fillRef>
            <a:effectRef idx="1">
              <a:schemeClr val="dk1"/>
            </a:effectRef>
            <a:fontRef idx="minor"/>
          </p:style>
        </p:sp>
        <p:sp>
          <p:nvSpPr>
            <p:cNvPr id="615" name="CustomShape 75"/>
            <p:cNvSpPr/>
            <p:nvPr/>
          </p:nvSpPr>
          <p:spPr>
            <a:xfrm flipV="1">
              <a:off x="7380360" y="3284640"/>
              <a:ext cx="935640" cy="935640"/>
            </a:xfrm>
            <a:prstGeom prst="ellipse">
              <a:avLst/>
            </a:prstGeom>
            <a:ln>
              <a:round/>
            </a:ln>
          </p:spPr>
          <p:style>
            <a:lnRef idx="1">
              <a:schemeClr val="dk1"/>
            </a:lnRef>
            <a:fillRef idx="2">
              <a:schemeClr val="dk1"/>
            </a:fillRef>
            <a:effectRef idx="1">
              <a:schemeClr val="dk1"/>
            </a:effectRef>
            <a:fontRef idx="minor"/>
          </p:style>
        </p:sp>
        <p:sp>
          <p:nvSpPr>
            <p:cNvPr id="616" name="CustomShape 76"/>
            <p:cNvSpPr/>
            <p:nvPr/>
          </p:nvSpPr>
          <p:spPr>
            <a:xfrm flipV="1">
              <a:off x="7380360" y="3140640"/>
              <a:ext cx="935640" cy="935640"/>
            </a:xfrm>
            <a:prstGeom prst="ellipse">
              <a:avLst/>
            </a:prstGeom>
            <a:ln>
              <a:round/>
            </a:ln>
          </p:spPr>
          <p:style>
            <a:lnRef idx="1">
              <a:schemeClr val="dk1"/>
            </a:lnRef>
            <a:fillRef idx="2">
              <a:schemeClr val="dk1"/>
            </a:fillRef>
            <a:effectRef idx="1">
              <a:schemeClr val="dk1"/>
            </a:effectRef>
            <a:fontRef idx="minor"/>
          </p:style>
        </p:sp>
        <p:sp>
          <p:nvSpPr>
            <p:cNvPr id="617" name="CustomShape 77"/>
            <p:cNvSpPr/>
            <p:nvPr/>
          </p:nvSpPr>
          <p:spPr>
            <a:xfrm flipV="1">
              <a:off x="7380360" y="2996640"/>
              <a:ext cx="935640" cy="935640"/>
            </a:xfrm>
            <a:prstGeom prst="ellipse">
              <a:avLst/>
            </a:prstGeom>
            <a:ln>
              <a:round/>
            </a:ln>
          </p:spPr>
          <p:style>
            <a:lnRef idx="1">
              <a:schemeClr val="dk1"/>
            </a:lnRef>
            <a:fillRef idx="2">
              <a:schemeClr val="dk1"/>
            </a:fillRef>
            <a:effectRef idx="1">
              <a:schemeClr val="dk1"/>
            </a:effectRef>
            <a:fontRef idx="minor"/>
          </p:style>
        </p:sp>
        <p:sp>
          <p:nvSpPr>
            <p:cNvPr id="618" name="CustomShape 78"/>
            <p:cNvSpPr/>
            <p:nvPr/>
          </p:nvSpPr>
          <p:spPr>
            <a:xfrm flipV="1">
              <a:off x="7380360" y="2852640"/>
              <a:ext cx="935640" cy="935640"/>
            </a:xfrm>
            <a:prstGeom prst="ellipse">
              <a:avLst/>
            </a:prstGeom>
            <a:ln>
              <a:round/>
            </a:ln>
          </p:spPr>
          <p:style>
            <a:lnRef idx="1">
              <a:schemeClr val="dk1"/>
            </a:lnRef>
            <a:fillRef idx="2">
              <a:schemeClr val="dk1"/>
            </a:fillRef>
            <a:effectRef idx="1">
              <a:schemeClr val="dk1"/>
            </a:effectRef>
            <a:fontRef idx="minor"/>
          </p:style>
        </p:sp>
        <p:sp>
          <p:nvSpPr>
            <p:cNvPr id="619" name="CustomShape 79"/>
            <p:cNvSpPr/>
            <p:nvPr/>
          </p:nvSpPr>
          <p:spPr>
            <a:xfrm flipV="1">
              <a:off x="7380360" y="2708640"/>
              <a:ext cx="935640" cy="935640"/>
            </a:xfrm>
            <a:prstGeom prst="ellipse">
              <a:avLst/>
            </a:prstGeom>
            <a:ln>
              <a:round/>
            </a:ln>
          </p:spPr>
          <p:style>
            <a:lnRef idx="1">
              <a:schemeClr val="dk1"/>
            </a:lnRef>
            <a:fillRef idx="2">
              <a:schemeClr val="dk1"/>
            </a:fillRef>
            <a:effectRef idx="1">
              <a:schemeClr val="dk1"/>
            </a:effectRef>
            <a:fontRef idx="minor"/>
          </p:style>
        </p:sp>
        <p:sp>
          <p:nvSpPr>
            <p:cNvPr id="620" name="CustomShape 80"/>
            <p:cNvSpPr/>
            <p:nvPr/>
          </p:nvSpPr>
          <p:spPr>
            <a:xfrm flipV="1">
              <a:off x="7380360" y="2564640"/>
              <a:ext cx="935640" cy="935640"/>
            </a:xfrm>
            <a:prstGeom prst="ellipse">
              <a:avLst/>
            </a:prstGeom>
            <a:ln>
              <a:round/>
            </a:ln>
          </p:spPr>
          <p:style>
            <a:lnRef idx="1">
              <a:schemeClr val="dk1"/>
            </a:lnRef>
            <a:fillRef idx="2">
              <a:schemeClr val="dk1"/>
            </a:fillRef>
            <a:effectRef idx="1">
              <a:schemeClr val="dk1"/>
            </a:effectRef>
            <a:fontRef idx="minor"/>
          </p:style>
        </p:sp>
        <p:sp>
          <p:nvSpPr>
            <p:cNvPr id="621" name="CustomShape 81"/>
            <p:cNvSpPr/>
            <p:nvPr/>
          </p:nvSpPr>
          <p:spPr>
            <a:xfrm flipV="1">
              <a:off x="7380360" y="2420640"/>
              <a:ext cx="935640" cy="935640"/>
            </a:xfrm>
            <a:prstGeom prst="ellipse">
              <a:avLst/>
            </a:prstGeom>
            <a:ln>
              <a:round/>
            </a:ln>
          </p:spPr>
          <p:style>
            <a:lnRef idx="1">
              <a:schemeClr val="dk1"/>
            </a:lnRef>
            <a:fillRef idx="2">
              <a:schemeClr val="dk1"/>
            </a:fillRef>
            <a:effectRef idx="1">
              <a:schemeClr val="dk1"/>
            </a:effectRef>
            <a:fontRef idx="minor"/>
          </p:style>
        </p:sp>
        <p:sp>
          <p:nvSpPr>
            <p:cNvPr id="622" name="CustomShape 82"/>
            <p:cNvSpPr/>
            <p:nvPr/>
          </p:nvSpPr>
          <p:spPr>
            <a:xfrm flipV="1">
              <a:off x="7380360" y="2276640"/>
              <a:ext cx="935640" cy="935640"/>
            </a:xfrm>
            <a:prstGeom prst="ellipse">
              <a:avLst/>
            </a:prstGeom>
            <a:ln>
              <a:round/>
            </a:ln>
          </p:spPr>
          <p:style>
            <a:lnRef idx="1">
              <a:schemeClr val="accent2"/>
            </a:lnRef>
            <a:fillRef idx="2">
              <a:schemeClr val="accent2"/>
            </a:fillRef>
            <a:effectRef idx="1">
              <a:schemeClr val="accent2"/>
            </a:effectRef>
            <a:fontRef idx="minor"/>
          </p:style>
        </p:sp>
      </p:gr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Destino Comum</a:t>
            </a:r>
            <a:endParaRPr b="0" lang="pt-BR" sz="3600" spc="-1" strike="noStrike">
              <a:solidFill>
                <a:srgbClr val="000000"/>
              </a:solidFill>
              <a:latin typeface="Times New Roman"/>
            </a:endParaRPr>
          </a:p>
        </p:txBody>
      </p:sp>
      <p:pic>
        <p:nvPicPr>
          <p:cNvPr id="624" name="Imagem 3" descr=""/>
          <p:cNvPicPr/>
          <p:nvPr/>
        </p:nvPicPr>
        <p:blipFill>
          <a:blip r:embed="rId1"/>
          <a:stretch/>
        </p:blipFill>
        <p:spPr>
          <a:xfrm>
            <a:off x="4014000" y="1124640"/>
            <a:ext cx="2967840" cy="2967840"/>
          </a:xfrm>
          <a:prstGeom prst="rect">
            <a:avLst/>
          </a:prstGeom>
          <a:ln>
            <a:noFill/>
          </a:ln>
        </p:spPr>
      </p:pic>
      <p:pic>
        <p:nvPicPr>
          <p:cNvPr id="625" name="Imagem 2" descr=""/>
          <p:cNvPicPr/>
          <p:nvPr/>
        </p:nvPicPr>
        <p:blipFill>
          <a:blip r:embed="rId2"/>
          <a:stretch/>
        </p:blipFill>
        <p:spPr>
          <a:xfrm>
            <a:off x="1043640" y="3530880"/>
            <a:ext cx="8100000" cy="3326760"/>
          </a:xfrm>
          <a:prstGeom prst="rect">
            <a:avLst/>
          </a:prstGeom>
          <a:ln>
            <a:noFill/>
          </a:ln>
        </p:spPr>
      </p:pic>
      <p:pic>
        <p:nvPicPr>
          <p:cNvPr id="626" name="Imagem 1" descr=""/>
          <p:cNvPicPr/>
          <p:nvPr/>
        </p:nvPicPr>
        <p:blipFill>
          <a:blip r:embed="rId3"/>
          <a:stretch/>
        </p:blipFill>
        <p:spPr>
          <a:xfrm>
            <a:off x="323640" y="1556640"/>
            <a:ext cx="3114000" cy="313308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Destino Comum</a:t>
            </a:r>
            <a:endParaRPr b="0" lang="pt-BR" sz="3600" spc="-1" strike="noStrike">
              <a:solidFill>
                <a:srgbClr val="000000"/>
              </a:solidFill>
              <a:latin typeface="Times New Roman"/>
            </a:endParaRPr>
          </a:p>
        </p:txBody>
      </p:sp>
      <p:pic>
        <p:nvPicPr>
          <p:cNvPr id="628" name="Imagem 4" descr=""/>
          <p:cNvPicPr/>
          <p:nvPr/>
        </p:nvPicPr>
        <p:blipFill>
          <a:blip r:embed="rId1"/>
          <a:stretch/>
        </p:blipFill>
        <p:spPr>
          <a:xfrm>
            <a:off x="467640" y="1628640"/>
            <a:ext cx="7657920" cy="500328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Unidade</a:t>
            </a:r>
            <a:endParaRPr b="0" lang="pt-BR" sz="3600" spc="-1" strike="noStrike">
              <a:solidFill>
                <a:srgbClr val="000000"/>
              </a:solidFill>
              <a:latin typeface="Times New Roman"/>
            </a:endParaRPr>
          </a:p>
        </p:txBody>
      </p:sp>
      <p:pic>
        <p:nvPicPr>
          <p:cNvPr id="630" name="Picture 4" descr=""/>
          <p:cNvPicPr/>
          <p:nvPr/>
        </p:nvPicPr>
        <p:blipFill>
          <a:blip r:embed="rId1"/>
          <a:stretch/>
        </p:blipFill>
        <p:spPr>
          <a:xfrm>
            <a:off x="1546200" y="1557360"/>
            <a:ext cx="2325240" cy="2592000"/>
          </a:xfrm>
          <a:prstGeom prst="rect">
            <a:avLst/>
          </a:prstGeom>
          <a:ln w="9360">
            <a:noFill/>
          </a:ln>
        </p:spPr>
      </p:pic>
      <p:sp>
        <p:nvSpPr>
          <p:cNvPr id="631" name="CustomShape 2"/>
          <p:cNvSpPr/>
          <p:nvPr/>
        </p:nvSpPr>
        <p:spPr>
          <a:xfrm>
            <a:off x="5938920" y="2492280"/>
            <a:ext cx="504360" cy="502920"/>
          </a:xfrm>
          <a:prstGeom prst="ellipse">
            <a:avLst/>
          </a:prstGeom>
          <a:solidFill>
            <a:schemeClr val="tx1"/>
          </a:solidFill>
          <a:ln w="9360">
            <a:solidFill>
              <a:schemeClr val="tx1"/>
            </a:solidFill>
            <a:round/>
          </a:ln>
        </p:spPr>
        <p:style>
          <a:lnRef idx="0"/>
          <a:fillRef idx="0"/>
          <a:effectRef idx="0"/>
          <a:fontRef idx="minor"/>
        </p:style>
      </p:sp>
      <p:sp>
        <p:nvSpPr>
          <p:cNvPr id="632" name="CustomShape 3"/>
          <p:cNvSpPr/>
          <p:nvPr/>
        </p:nvSpPr>
        <p:spPr>
          <a:xfrm>
            <a:off x="5578560" y="2060640"/>
            <a:ext cx="504360" cy="502920"/>
          </a:xfrm>
          <a:prstGeom prst="ellipse">
            <a:avLst/>
          </a:prstGeom>
          <a:solidFill>
            <a:schemeClr val="tx1"/>
          </a:solidFill>
          <a:ln w="9360">
            <a:solidFill>
              <a:schemeClr val="tx1"/>
            </a:solidFill>
            <a:round/>
          </a:ln>
        </p:spPr>
        <p:style>
          <a:lnRef idx="0"/>
          <a:fillRef idx="0"/>
          <a:effectRef idx="0"/>
          <a:fontRef idx="minor"/>
        </p:style>
      </p:sp>
      <p:sp>
        <p:nvSpPr>
          <p:cNvPr id="633" name="CustomShape 4"/>
          <p:cNvSpPr/>
          <p:nvPr/>
        </p:nvSpPr>
        <p:spPr>
          <a:xfrm>
            <a:off x="6154560" y="1989000"/>
            <a:ext cx="504360" cy="502920"/>
          </a:xfrm>
          <a:prstGeom prst="ellipse">
            <a:avLst/>
          </a:prstGeom>
          <a:solidFill>
            <a:schemeClr val="tx1"/>
          </a:solidFill>
          <a:ln w="9360">
            <a:solidFill>
              <a:schemeClr val="tx1"/>
            </a:solidFill>
            <a:round/>
          </a:ln>
        </p:spPr>
        <p:style>
          <a:lnRef idx="0"/>
          <a:fillRef idx="0"/>
          <a:effectRef idx="0"/>
          <a:fontRef idx="minor"/>
        </p:style>
      </p:sp>
      <p:sp>
        <p:nvSpPr>
          <p:cNvPr id="634" name="CustomShape 5"/>
          <p:cNvSpPr/>
          <p:nvPr/>
        </p:nvSpPr>
        <p:spPr>
          <a:xfrm>
            <a:off x="6515280" y="2492280"/>
            <a:ext cx="504360" cy="502920"/>
          </a:xfrm>
          <a:prstGeom prst="ellipse">
            <a:avLst/>
          </a:prstGeom>
          <a:solidFill>
            <a:schemeClr val="tx1"/>
          </a:solidFill>
          <a:ln w="9360">
            <a:solidFill>
              <a:schemeClr val="tx1"/>
            </a:solidFill>
            <a:round/>
          </a:ln>
        </p:spPr>
        <p:style>
          <a:lnRef idx="0"/>
          <a:fillRef idx="0"/>
          <a:effectRef idx="0"/>
          <a:fontRef idx="minor"/>
        </p:style>
      </p:sp>
      <p:sp>
        <p:nvSpPr>
          <p:cNvPr id="635" name="CustomShape 6"/>
          <p:cNvSpPr/>
          <p:nvPr/>
        </p:nvSpPr>
        <p:spPr>
          <a:xfrm>
            <a:off x="6227640" y="2995560"/>
            <a:ext cx="504360" cy="502920"/>
          </a:xfrm>
          <a:prstGeom prst="ellipse">
            <a:avLst/>
          </a:prstGeom>
          <a:solidFill>
            <a:schemeClr val="tx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v</a:t>
            </a:r>
            <a:endParaRPr b="0" lang="pt-BR" sz="2400" spc="-1" strike="noStrike">
              <a:latin typeface="Arial"/>
            </a:endParaRPr>
          </a:p>
        </p:txBody>
      </p:sp>
      <p:sp>
        <p:nvSpPr>
          <p:cNvPr id="636" name="CustomShape 7"/>
          <p:cNvSpPr/>
          <p:nvPr/>
        </p:nvSpPr>
        <p:spPr>
          <a:xfrm>
            <a:off x="5649840" y="2995560"/>
            <a:ext cx="504360" cy="502920"/>
          </a:xfrm>
          <a:prstGeom prst="ellipse">
            <a:avLst/>
          </a:prstGeom>
          <a:solidFill>
            <a:schemeClr val="tx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v</a:t>
            </a:r>
            <a:endParaRPr b="0" lang="pt-BR" sz="2400" spc="-1" strike="noStrike">
              <a:latin typeface="Arial"/>
            </a:endParaRPr>
          </a:p>
        </p:txBody>
      </p:sp>
      <p:sp>
        <p:nvSpPr>
          <p:cNvPr id="637" name="CustomShape 8"/>
          <p:cNvSpPr/>
          <p:nvPr/>
        </p:nvSpPr>
        <p:spPr>
          <a:xfrm>
            <a:off x="5362560" y="2565360"/>
            <a:ext cx="504360" cy="502920"/>
          </a:xfrm>
          <a:prstGeom prst="ellipse">
            <a:avLst/>
          </a:prstGeom>
          <a:solidFill>
            <a:schemeClr val="tx1"/>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v</a:t>
            </a:r>
            <a:endParaRPr b="0" lang="pt-BR" sz="2400" spc="-1" strike="noStrike">
              <a:latin typeface="Arial"/>
            </a:endParaRPr>
          </a:p>
        </p:txBody>
      </p:sp>
      <p:sp>
        <p:nvSpPr>
          <p:cNvPr id="638" name="CustomShape 9"/>
          <p:cNvSpPr/>
          <p:nvPr/>
        </p:nvSpPr>
        <p:spPr>
          <a:xfrm>
            <a:off x="1115640" y="4301640"/>
            <a:ext cx="7201080" cy="2232360"/>
          </a:xfrm>
          <a:prstGeom prst="roundRect">
            <a:avLst>
              <a:gd name="adj" fmla="val 16667"/>
            </a:avLst>
          </a:prstGeom>
          <a:solidFill>
            <a:srgbClr val="eaeaea"/>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pt-BR" sz="3200" spc="-1" strike="noStrike">
                <a:solidFill>
                  <a:srgbClr val="000000"/>
                </a:solidFill>
                <a:latin typeface="Times New Roman"/>
              </a:rPr>
              <a:t>Unidade é a conceituação de um </a:t>
            </a:r>
            <a:endParaRPr b="0" lang="pt-BR" sz="3200" spc="-1" strike="noStrike">
              <a:latin typeface="Arial"/>
            </a:endParaRPr>
          </a:p>
          <a:p>
            <a:pPr algn="ctr">
              <a:lnSpc>
                <a:spcPct val="100000"/>
              </a:lnSpc>
            </a:pPr>
            <a:r>
              <a:rPr b="1" lang="pt-BR" sz="3200" spc="-1" strike="noStrike">
                <a:solidFill>
                  <a:srgbClr val="000000"/>
                </a:solidFill>
                <a:latin typeface="Times New Roman"/>
              </a:rPr>
              <a:t>elemento que pode ser constituído </a:t>
            </a:r>
            <a:endParaRPr b="0" lang="pt-BR" sz="3200" spc="-1" strike="noStrike">
              <a:latin typeface="Arial"/>
            </a:endParaRPr>
          </a:p>
          <a:p>
            <a:pPr algn="ctr">
              <a:lnSpc>
                <a:spcPct val="100000"/>
              </a:lnSpc>
            </a:pPr>
            <a:r>
              <a:rPr b="1" lang="pt-BR" sz="3200" spc="-1" strike="noStrike">
                <a:solidFill>
                  <a:srgbClr val="000000"/>
                </a:solidFill>
                <a:latin typeface="Times New Roman"/>
              </a:rPr>
              <a:t>por uma única parte ou por várias </a:t>
            </a:r>
            <a:endParaRPr b="0" lang="pt-BR" sz="3200" spc="-1" strike="noStrike">
              <a:latin typeface="Arial"/>
            </a:endParaRPr>
          </a:p>
          <a:p>
            <a:pPr algn="ctr">
              <a:lnSpc>
                <a:spcPct val="100000"/>
              </a:lnSpc>
            </a:pPr>
            <a:r>
              <a:rPr b="1" lang="pt-BR" sz="3200" spc="-1" strike="noStrike">
                <a:solidFill>
                  <a:srgbClr val="000000"/>
                </a:solidFill>
                <a:latin typeface="Times New Roman"/>
              </a:rPr>
              <a:t>partes em um conjunto que o forma. </a:t>
            </a:r>
            <a:endParaRPr b="0" lang="pt-BR" sz="3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0" y="0"/>
            <a:ext cx="9143640" cy="6857640"/>
          </a:xfrm>
          <a:prstGeom prst="rect">
            <a:avLst/>
          </a:prstGeom>
          <a:solidFill>
            <a:schemeClr val="bg1"/>
          </a:solidFill>
          <a:ln>
            <a:noFill/>
          </a:ln>
        </p:spPr>
        <p:style>
          <a:lnRef idx="0"/>
          <a:fillRef idx="0"/>
          <a:effectRef idx="0"/>
          <a:fontRef idx="minor"/>
        </p:style>
      </p:sp>
      <p:grpSp>
        <p:nvGrpSpPr>
          <p:cNvPr id="640" name="Group 2"/>
          <p:cNvGrpSpPr/>
          <p:nvPr/>
        </p:nvGrpSpPr>
        <p:grpSpPr>
          <a:xfrm>
            <a:off x="-8640" y="-8640"/>
            <a:ext cx="9169560" cy="6874920"/>
            <a:chOff x="-8640" y="-8640"/>
            <a:chExt cx="9169560" cy="6874920"/>
          </a:xfrm>
        </p:grpSpPr>
        <p:sp>
          <p:nvSpPr>
            <p:cNvPr id="641"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642"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643"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4"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5"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6"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7"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8"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9"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0" name="CustomShape 12"/>
            <p:cNvSpPr/>
            <p:nvPr/>
          </p:nvSpPr>
          <p:spPr>
            <a:xfrm>
              <a:off x="-8640" y="-8640"/>
              <a:ext cx="863280" cy="5697720"/>
            </a:xfrm>
            <a:custGeom>
              <a:avLst/>
              <a:gdLst/>
              <a:ah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pic>
        <p:nvPicPr>
          <p:cNvPr id="651" name="Imagem 2" descr=""/>
          <p:cNvPicPr/>
          <p:nvPr/>
        </p:nvPicPr>
        <p:blipFill>
          <a:blip r:embed="rId1"/>
          <a:srcRect l="4809" t="2611" r="3216" b="4164"/>
          <a:stretch/>
        </p:blipFill>
        <p:spPr>
          <a:xfrm>
            <a:off x="336600" y="548640"/>
            <a:ext cx="6834240" cy="3740400"/>
          </a:xfrm>
          <a:prstGeom prst="rect">
            <a:avLst/>
          </a:prstGeom>
          <a:ln>
            <a:noFill/>
          </a:ln>
        </p:spPr>
      </p:pic>
      <p:sp>
        <p:nvSpPr>
          <p:cNvPr id="652" name="TextShape 13"/>
          <p:cNvSpPr txBox="1"/>
          <p:nvPr/>
        </p:nvSpPr>
        <p:spPr>
          <a:xfrm>
            <a:off x="609480" y="4269960"/>
            <a:ext cx="6347520" cy="1177560"/>
          </a:xfrm>
          <a:prstGeom prst="rect">
            <a:avLst/>
          </a:prstGeom>
          <a:noFill/>
          <a:ln>
            <a:noFill/>
          </a:ln>
        </p:spPr>
        <p:txBody>
          <a:bodyPr anchor="b">
            <a:normAutofit/>
          </a:bodyPr>
          <a:p>
            <a:pPr>
              <a:lnSpc>
                <a:spcPct val="100000"/>
              </a:lnSpc>
            </a:pPr>
            <a:r>
              <a:rPr b="0" lang="pt-BR" sz="4800" spc="-1" strike="noStrike">
                <a:solidFill>
                  <a:srgbClr val="90c226"/>
                </a:solidFill>
                <a:latin typeface="Trebuchet MS"/>
              </a:rPr>
              <a:t>Unidade</a:t>
            </a:r>
            <a:endParaRPr b="0" lang="pt-BR" sz="48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457200" y="0"/>
            <a:ext cx="8229240" cy="774360"/>
          </a:xfrm>
          <a:prstGeom prst="rect">
            <a:avLst/>
          </a:prstGeom>
          <a:noFill/>
          <a:ln>
            <a:noFill/>
          </a:ln>
        </p:spPr>
        <p:txBody>
          <a:bodyPr>
            <a:noAutofit/>
          </a:bodyPr>
          <a:p>
            <a:pPr>
              <a:lnSpc>
                <a:spcPct val="100000"/>
              </a:lnSpc>
            </a:pPr>
            <a:r>
              <a:rPr b="0" lang="pt-BR" sz="3600" spc="-1" strike="noStrike">
                <a:solidFill>
                  <a:srgbClr val="90c226"/>
                </a:solidFill>
                <a:latin typeface="Trebuchet MS"/>
              </a:rPr>
              <a:t>O que vocês vêem</a:t>
            </a:r>
            <a:endParaRPr b="0" lang="pt-BR" sz="3600" spc="-1" strike="noStrike">
              <a:solidFill>
                <a:srgbClr val="000000"/>
              </a:solidFill>
              <a:latin typeface="Times New Roman"/>
            </a:endParaRPr>
          </a:p>
        </p:txBody>
      </p:sp>
      <p:sp>
        <p:nvSpPr>
          <p:cNvPr id="249" name="CustomShape 2"/>
          <p:cNvSpPr/>
          <p:nvPr/>
        </p:nvSpPr>
        <p:spPr>
          <a:xfrm>
            <a:off x="4287240" y="2031480"/>
            <a:ext cx="2999880" cy="1714320"/>
          </a:xfrm>
          <a:prstGeom prst="rect">
            <a:avLst/>
          </a:prstGeom>
          <a:ln>
            <a:round/>
          </a:ln>
        </p:spPr>
        <p:style>
          <a:lnRef idx="1">
            <a:schemeClr val="accent6"/>
          </a:lnRef>
          <a:fillRef idx="2">
            <a:schemeClr val="accent6"/>
          </a:fillRef>
          <a:effectRef idx="1">
            <a:schemeClr val="accent6"/>
          </a:effectRef>
          <a:fontRef idx="minor"/>
        </p:style>
      </p:sp>
      <p:sp>
        <p:nvSpPr>
          <p:cNvPr id="250" name="CustomShape 3"/>
          <p:cNvSpPr/>
          <p:nvPr/>
        </p:nvSpPr>
        <p:spPr>
          <a:xfrm>
            <a:off x="179640" y="2709000"/>
            <a:ext cx="2928600" cy="999720"/>
          </a:xfrm>
          <a:prstGeom prst="triangle">
            <a:avLst>
              <a:gd name="adj" fmla="val 50000"/>
            </a:avLst>
          </a:prstGeom>
          <a:ln>
            <a:round/>
          </a:ln>
        </p:spPr>
        <p:style>
          <a:lnRef idx="1">
            <a:schemeClr val="accent6"/>
          </a:lnRef>
          <a:fillRef idx="2">
            <a:schemeClr val="accent6"/>
          </a:fillRef>
          <a:effectRef idx="1">
            <a:schemeClr val="accent6"/>
          </a:effectRef>
          <a:fontRef idx="minor"/>
        </p:style>
      </p:sp>
      <p:sp>
        <p:nvSpPr>
          <p:cNvPr id="251" name="CustomShape 4"/>
          <p:cNvSpPr/>
          <p:nvPr/>
        </p:nvSpPr>
        <p:spPr>
          <a:xfrm>
            <a:off x="2802240" y="4655880"/>
            <a:ext cx="571320" cy="1071360"/>
          </a:xfrm>
          <a:prstGeom prst="rect">
            <a:avLst/>
          </a:prstGeom>
          <a:ln>
            <a:round/>
          </a:ln>
        </p:spPr>
        <p:style>
          <a:lnRef idx="2">
            <a:schemeClr val="accent6"/>
          </a:lnRef>
          <a:fillRef idx="1">
            <a:schemeClr val="lt1"/>
          </a:fillRef>
          <a:effectRef idx="0">
            <a:schemeClr val="accent6"/>
          </a:effectRef>
          <a:fontRef idx="minor"/>
        </p:style>
      </p:sp>
      <p:sp>
        <p:nvSpPr>
          <p:cNvPr id="252" name="CustomShape 5"/>
          <p:cNvSpPr/>
          <p:nvPr/>
        </p:nvSpPr>
        <p:spPr>
          <a:xfrm>
            <a:off x="4695480" y="4704840"/>
            <a:ext cx="928440" cy="499680"/>
          </a:xfrm>
          <a:prstGeom prst="roundRect">
            <a:avLst>
              <a:gd name="adj" fmla="val 16667"/>
            </a:avLst>
          </a:prstGeom>
          <a:ln>
            <a:round/>
          </a:ln>
        </p:spPr>
        <p:style>
          <a:lnRef idx="2">
            <a:schemeClr val="accent6"/>
          </a:lnRef>
          <a:fillRef idx="1">
            <a:schemeClr val="lt1"/>
          </a:fillRef>
          <a:effectRef idx="0">
            <a:schemeClr val="accent6"/>
          </a:effectRef>
          <a:fontRef idx="minor"/>
        </p:style>
      </p:sp>
      <p:sp>
        <p:nvSpPr>
          <p:cNvPr id="253" name="CustomShape 6"/>
          <p:cNvSpPr/>
          <p:nvPr/>
        </p:nvSpPr>
        <p:spPr>
          <a:xfrm>
            <a:off x="921240" y="1695240"/>
            <a:ext cx="934560" cy="936360"/>
          </a:xfrm>
          <a:prstGeom prst="ellipse">
            <a:avLst/>
          </a:prstGeom>
          <a:solidFill>
            <a:srgbClr val="eaeaea"/>
          </a:solidFill>
          <a:ln w="9360">
            <a:solidFill>
              <a:schemeClr val="tx1"/>
            </a:solidFill>
            <a:round/>
          </a:ln>
        </p:spPr>
        <p:style>
          <a:lnRef idx="0"/>
          <a:fillRef idx="0"/>
          <a:effectRef idx="0"/>
          <a:fontRef idx="minor"/>
        </p:style>
      </p:sp>
      <p:sp>
        <p:nvSpPr>
          <p:cNvPr id="254" name="CustomShape 7"/>
          <p:cNvSpPr/>
          <p:nvPr/>
        </p:nvSpPr>
        <p:spPr>
          <a:xfrm rot="5400000">
            <a:off x="981000" y="4237560"/>
            <a:ext cx="431280" cy="360000"/>
          </a:xfrm>
          <a:prstGeom prst="triangle">
            <a:avLst>
              <a:gd name="adj" fmla="val 50000"/>
            </a:avLst>
          </a:prstGeom>
          <a:solidFill>
            <a:schemeClr val="folHlink"/>
          </a:solidFill>
          <a:ln w="9360">
            <a:solidFill>
              <a:schemeClr val="tx1"/>
            </a:solidFill>
            <a:miter/>
          </a:ln>
        </p:spPr>
        <p:style>
          <a:lnRef idx="0"/>
          <a:fillRef idx="0"/>
          <a:effectRef idx="0"/>
          <a:fontRef idx="minor"/>
        </p:style>
      </p:sp>
      <p:sp>
        <p:nvSpPr>
          <p:cNvPr id="255" name="CustomShape 8"/>
          <p:cNvSpPr/>
          <p:nvPr/>
        </p:nvSpPr>
        <p:spPr>
          <a:xfrm>
            <a:off x="3088080" y="1487520"/>
            <a:ext cx="934560" cy="936360"/>
          </a:xfrm>
          <a:prstGeom prst="ellipse">
            <a:avLst/>
          </a:prstGeom>
          <a:solidFill>
            <a:srgbClr val="eaeaea"/>
          </a:solidFill>
          <a:ln w="9360">
            <a:solidFill>
              <a:schemeClr val="tx1"/>
            </a:solidFill>
            <a:round/>
          </a:ln>
        </p:spPr>
        <p:style>
          <a:lnRef idx="0"/>
          <a:fillRef idx="0"/>
          <a:effectRef idx="0"/>
          <a:fontRef idx="minor"/>
        </p:style>
      </p:sp>
      <p:sp>
        <p:nvSpPr>
          <p:cNvPr id="256" name="CustomShape 9"/>
          <p:cNvSpPr/>
          <p:nvPr/>
        </p:nvSpPr>
        <p:spPr>
          <a:xfrm>
            <a:off x="3588120" y="3416040"/>
            <a:ext cx="360000" cy="360000"/>
          </a:xfrm>
          <a:prstGeom prst="rect">
            <a:avLst/>
          </a:prstGeom>
          <a:solidFill>
            <a:schemeClr val="folHlink"/>
          </a:solidFill>
          <a:ln w="9360">
            <a:solidFill>
              <a:schemeClr val="tx1"/>
            </a:solidFill>
            <a:miter/>
          </a:ln>
        </p:spPr>
        <p:style>
          <a:lnRef idx="0"/>
          <a:fillRef idx="0"/>
          <a:effectRef idx="0"/>
          <a:fontRef idx="minor"/>
        </p:style>
      </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CustomShape 1"/>
          <p:cNvSpPr/>
          <p:nvPr/>
        </p:nvSpPr>
        <p:spPr>
          <a:xfrm>
            <a:off x="0" y="0"/>
            <a:ext cx="9143640" cy="6857640"/>
          </a:xfrm>
          <a:prstGeom prst="rect">
            <a:avLst/>
          </a:prstGeom>
          <a:solidFill>
            <a:schemeClr val="bg1"/>
          </a:solidFill>
          <a:ln>
            <a:noFill/>
          </a:ln>
        </p:spPr>
        <p:style>
          <a:lnRef idx="0"/>
          <a:fillRef idx="0"/>
          <a:effectRef idx="0"/>
          <a:fontRef idx="minor"/>
        </p:style>
      </p:sp>
      <p:grpSp>
        <p:nvGrpSpPr>
          <p:cNvPr id="654" name="Group 2"/>
          <p:cNvGrpSpPr/>
          <p:nvPr/>
        </p:nvGrpSpPr>
        <p:grpSpPr>
          <a:xfrm>
            <a:off x="-8640" y="-8640"/>
            <a:ext cx="9169560" cy="6874920"/>
            <a:chOff x="-8640" y="-8640"/>
            <a:chExt cx="9169560" cy="6874920"/>
          </a:xfrm>
        </p:grpSpPr>
        <p:sp>
          <p:nvSpPr>
            <p:cNvPr id="655"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656"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657"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8"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9"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0"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1"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2"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3"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4" name="CustomShape 12"/>
            <p:cNvSpPr/>
            <p:nvPr/>
          </p:nvSpPr>
          <p:spPr>
            <a:xfrm>
              <a:off x="-8640" y="-8640"/>
              <a:ext cx="863280" cy="5697720"/>
            </a:xfrm>
            <a:custGeom>
              <a:avLst/>
              <a:gdLst/>
              <a:ah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pic>
        <p:nvPicPr>
          <p:cNvPr id="665" name="Imagem 1" descr=""/>
          <p:cNvPicPr/>
          <p:nvPr/>
        </p:nvPicPr>
        <p:blipFill>
          <a:blip r:embed="rId1"/>
          <a:stretch/>
        </p:blipFill>
        <p:spPr>
          <a:xfrm>
            <a:off x="804600" y="2141280"/>
            <a:ext cx="6439320" cy="1980000"/>
          </a:xfrm>
          <a:prstGeom prst="rect">
            <a:avLst/>
          </a:prstGeom>
          <a:ln>
            <a:noFill/>
          </a:ln>
        </p:spPr>
      </p:pic>
      <p:sp>
        <p:nvSpPr>
          <p:cNvPr id="666" name="TextShape 13"/>
          <p:cNvSpPr txBox="1"/>
          <p:nvPr/>
        </p:nvSpPr>
        <p:spPr>
          <a:xfrm>
            <a:off x="739440" y="4318560"/>
            <a:ext cx="6298560" cy="1173240"/>
          </a:xfrm>
          <a:prstGeom prst="rect">
            <a:avLst/>
          </a:prstGeom>
          <a:noFill/>
          <a:ln>
            <a:noFill/>
          </a:ln>
        </p:spPr>
        <p:txBody>
          <a:bodyPr anchor="b">
            <a:normAutofit/>
          </a:bodyPr>
          <a:p>
            <a:pPr algn="ctr">
              <a:lnSpc>
                <a:spcPct val="100000"/>
              </a:lnSpc>
            </a:pPr>
            <a:r>
              <a:rPr b="0" lang="pt-BR" sz="5400" spc="-1" strike="noStrike">
                <a:solidFill>
                  <a:srgbClr val="90c226"/>
                </a:solidFill>
                <a:latin typeface="Trebuchet MS"/>
              </a:rPr>
              <a:t>Unidade</a:t>
            </a:r>
            <a:endParaRPr b="0" lang="pt-BR" sz="5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Simetria</a:t>
            </a:r>
            <a:endParaRPr b="0" lang="pt-BR" sz="3600" spc="-1" strike="noStrike">
              <a:solidFill>
                <a:srgbClr val="000000"/>
              </a:solidFill>
              <a:latin typeface="Times New Roman"/>
            </a:endParaRPr>
          </a:p>
        </p:txBody>
      </p:sp>
      <p:sp>
        <p:nvSpPr>
          <p:cNvPr id="668" name="CustomShape 2"/>
          <p:cNvSpPr/>
          <p:nvPr/>
        </p:nvSpPr>
        <p:spPr>
          <a:xfrm flipV="1">
            <a:off x="1331640" y="2564280"/>
            <a:ext cx="2520000" cy="1151640"/>
          </a:xfrm>
          <a:prstGeom prst="triangle">
            <a:avLst>
              <a:gd name="adj" fmla="val 50000"/>
            </a:avLst>
          </a:prstGeom>
          <a:ln>
            <a:round/>
          </a:ln>
        </p:spPr>
        <p:style>
          <a:lnRef idx="1">
            <a:schemeClr val="accent2"/>
          </a:lnRef>
          <a:fillRef idx="2">
            <a:schemeClr val="accent2"/>
          </a:fillRef>
          <a:effectRef idx="1">
            <a:schemeClr val="accent2"/>
          </a:effectRef>
          <a:fontRef idx="minor"/>
        </p:style>
      </p:sp>
      <p:sp>
        <p:nvSpPr>
          <p:cNvPr id="669" name="CustomShape 3"/>
          <p:cNvSpPr/>
          <p:nvPr/>
        </p:nvSpPr>
        <p:spPr>
          <a:xfrm>
            <a:off x="1331640" y="3717000"/>
            <a:ext cx="2520000" cy="1151640"/>
          </a:xfrm>
          <a:prstGeom prst="triangle">
            <a:avLst>
              <a:gd name="adj" fmla="val 50000"/>
            </a:avLst>
          </a:prstGeom>
          <a:ln>
            <a:round/>
          </a:ln>
        </p:spPr>
        <p:style>
          <a:lnRef idx="1">
            <a:schemeClr val="accent2"/>
          </a:lnRef>
          <a:fillRef idx="2">
            <a:schemeClr val="accent2"/>
          </a:fillRef>
          <a:effectRef idx="1">
            <a:schemeClr val="accent2"/>
          </a:effectRef>
          <a:fontRef idx="minor"/>
        </p:style>
      </p:sp>
      <p:sp>
        <p:nvSpPr>
          <p:cNvPr id="670" name="CustomShape 4"/>
          <p:cNvSpPr/>
          <p:nvPr/>
        </p:nvSpPr>
        <p:spPr>
          <a:xfrm flipV="1" rot="20271000">
            <a:off x="5239800" y="2565360"/>
            <a:ext cx="2520000" cy="1151640"/>
          </a:xfrm>
          <a:prstGeom prst="triangle">
            <a:avLst>
              <a:gd name="adj" fmla="val 50000"/>
            </a:avLst>
          </a:prstGeom>
          <a:ln>
            <a:round/>
          </a:ln>
        </p:spPr>
        <p:style>
          <a:lnRef idx="1">
            <a:schemeClr val="accent2"/>
          </a:lnRef>
          <a:fillRef idx="2">
            <a:schemeClr val="accent2"/>
          </a:fillRef>
          <a:effectRef idx="1">
            <a:schemeClr val="accent2"/>
          </a:effectRef>
          <a:fontRef idx="minor"/>
        </p:style>
      </p:sp>
      <p:sp>
        <p:nvSpPr>
          <p:cNvPr id="671" name="CustomShape 5"/>
          <p:cNvSpPr/>
          <p:nvPr/>
        </p:nvSpPr>
        <p:spPr>
          <a:xfrm>
            <a:off x="5436000" y="3717000"/>
            <a:ext cx="2520000" cy="1151640"/>
          </a:xfrm>
          <a:prstGeom prst="triangle">
            <a:avLst>
              <a:gd name="adj" fmla="val 50000"/>
            </a:avLst>
          </a:prstGeom>
          <a:ln>
            <a:round/>
          </a:ln>
        </p:spPr>
        <p:style>
          <a:lnRef idx="1">
            <a:schemeClr val="accent2"/>
          </a:lnRef>
          <a:fillRef idx="2">
            <a:schemeClr val="accent2"/>
          </a:fillRef>
          <a:effectRef idx="1">
            <a:schemeClr val="accent2"/>
          </a:effectRef>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Simetria II</a:t>
            </a:r>
            <a:endParaRPr b="0" lang="pt-BR" sz="3600" spc="-1" strike="noStrike">
              <a:solidFill>
                <a:srgbClr val="000000"/>
              </a:solidFill>
              <a:latin typeface="Times New Roman"/>
            </a:endParaRPr>
          </a:p>
        </p:txBody>
      </p:sp>
      <p:sp>
        <p:nvSpPr>
          <p:cNvPr id="673" name="CustomShape 2"/>
          <p:cNvSpPr/>
          <p:nvPr/>
        </p:nvSpPr>
        <p:spPr>
          <a:xfrm>
            <a:off x="1403640" y="2709000"/>
            <a:ext cx="6336360" cy="1310760"/>
          </a:xfrm>
          <a:prstGeom prst="rect">
            <a:avLst/>
          </a:prstGeom>
          <a:noFill/>
          <a:ln>
            <a:noFill/>
          </a:ln>
        </p:spPr>
        <p:style>
          <a:lnRef idx="0"/>
          <a:fillRef idx="0"/>
          <a:effectRef idx="0"/>
          <a:fontRef idx="minor"/>
        </p:style>
        <p:txBody>
          <a:bodyPr>
            <a:spAutoFit/>
          </a:bodyPr>
          <a:p>
            <a:pPr algn="ctr">
              <a:lnSpc>
                <a:spcPct val="100000"/>
              </a:lnSpc>
            </a:pPr>
            <a:r>
              <a:rPr b="1" lang="pt-BR" sz="8000" spc="-1" strike="noStrike">
                <a:solidFill>
                  <a:srgbClr val="b09e58"/>
                </a:solidFill>
                <a:latin typeface="Times New Roman"/>
              </a:rPr>
              <a:t>{ [ ] } &lt; ( ) &gt;</a:t>
            </a:r>
            <a:endParaRPr b="0" lang="pt-BR" sz="80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CustomShape 1"/>
          <p:cNvSpPr/>
          <p:nvPr/>
        </p:nvSpPr>
        <p:spPr>
          <a:xfrm>
            <a:off x="0" y="0"/>
            <a:ext cx="9143640" cy="6857640"/>
          </a:xfrm>
          <a:prstGeom prst="rect">
            <a:avLst/>
          </a:prstGeom>
          <a:solidFill>
            <a:schemeClr val="bg1"/>
          </a:solidFill>
          <a:ln>
            <a:noFill/>
          </a:ln>
        </p:spPr>
        <p:style>
          <a:lnRef idx="0"/>
          <a:fillRef idx="0"/>
          <a:effectRef idx="0"/>
          <a:fontRef idx="minor"/>
        </p:style>
      </p:sp>
      <p:grpSp>
        <p:nvGrpSpPr>
          <p:cNvPr id="675" name="Group 2"/>
          <p:cNvGrpSpPr/>
          <p:nvPr/>
        </p:nvGrpSpPr>
        <p:grpSpPr>
          <a:xfrm>
            <a:off x="-8640" y="-8640"/>
            <a:ext cx="9169560" cy="6874920"/>
            <a:chOff x="-8640" y="-8640"/>
            <a:chExt cx="9169560" cy="6874920"/>
          </a:xfrm>
        </p:grpSpPr>
        <p:sp>
          <p:nvSpPr>
            <p:cNvPr id="676"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677"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678"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79"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0"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1"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2"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3"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4"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5" name="CustomShape 12"/>
            <p:cNvSpPr/>
            <p:nvPr/>
          </p:nvSpPr>
          <p:spPr>
            <a:xfrm>
              <a:off x="-8640" y="-8640"/>
              <a:ext cx="863280" cy="5697720"/>
            </a:xfrm>
            <a:custGeom>
              <a:avLst/>
              <a:gdLst/>
              <a:ah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pic>
        <p:nvPicPr>
          <p:cNvPr id="686" name="Imagem 2" descr=""/>
          <p:cNvPicPr/>
          <p:nvPr/>
        </p:nvPicPr>
        <p:blipFill>
          <a:blip r:embed="rId1"/>
          <a:srcRect l="0" t="583" r="0" b="7183"/>
          <a:stretch/>
        </p:blipFill>
        <p:spPr>
          <a:xfrm rot="10800000">
            <a:off x="7066800" y="6552720"/>
            <a:ext cx="10997280" cy="6238440"/>
          </a:xfrm>
          <a:prstGeom prst="rect">
            <a:avLst/>
          </a:prstGeom>
          <a:ln>
            <a:noFill/>
          </a:ln>
        </p:spPr>
      </p:pic>
      <p:sp>
        <p:nvSpPr>
          <p:cNvPr id="687" name="TextShape 13"/>
          <p:cNvSpPr txBox="1"/>
          <p:nvPr/>
        </p:nvSpPr>
        <p:spPr>
          <a:xfrm>
            <a:off x="609480" y="4269960"/>
            <a:ext cx="6347520" cy="1177560"/>
          </a:xfrm>
          <a:prstGeom prst="rect">
            <a:avLst/>
          </a:prstGeom>
          <a:noFill/>
          <a:ln>
            <a:noFill/>
          </a:ln>
        </p:spPr>
        <p:txBody>
          <a:bodyPr anchor="b">
            <a:normAutofit/>
          </a:bodyPr>
          <a:p>
            <a:pPr>
              <a:lnSpc>
                <a:spcPct val="100000"/>
              </a:lnSpc>
            </a:pPr>
            <a:r>
              <a:rPr b="0" lang="pt-BR" sz="4800" spc="-1" strike="noStrike">
                <a:solidFill>
                  <a:srgbClr val="90c226"/>
                </a:solidFill>
                <a:latin typeface="Trebuchet MS"/>
              </a:rPr>
              <a:t>Pregnância </a:t>
            </a:r>
            <a:endParaRPr b="0" lang="pt-BR" sz="48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0" y="0"/>
            <a:ext cx="9143640" cy="6857640"/>
          </a:xfrm>
          <a:prstGeom prst="rect">
            <a:avLst/>
          </a:prstGeom>
          <a:solidFill>
            <a:schemeClr val="bg1"/>
          </a:solidFill>
          <a:ln>
            <a:noFill/>
          </a:ln>
        </p:spPr>
        <p:style>
          <a:lnRef idx="0"/>
          <a:fillRef idx="0"/>
          <a:effectRef idx="0"/>
          <a:fontRef idx="minor"/>
        </p:style>
      </p:sp>
      <p:grpSp>
        <p:nvGrpSpPr>
          <p:cNvPr id="689" name="Group 2"/>
          <p:cNvGrpSpPr/>
          <p:nvPr/>
        </p:nvGrpSpPr>
        <p:grpSpPr>
          <a:xfrm>
            <a:off x="-8640" y="-8640"/>
            <a:ext cx="9169560" cy="6874920"/>
            <a:chOff x="-8640" y="-8640"/>
            <a:chExt cx="9169560" cy="6874920"/>
          </a:xfrm>
        </p:grpSpPr>
        <p:sp>
          <p:nvSpPr>
            <p:cNvPr id="690"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691"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692"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3"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4"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5"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6"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7"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8"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9" name="CustomShape 12"/>
            <p:cNvSpPr/>
            <p:nvPr/>
          </p:nvSpPr>
          <p:spPr>
            <a:xfrm>
              <a:off x="-8640" y="-8640"/>
              <a:ext cx="863280" cy="5697720"/>
            </a:xfrm>
            <a:custGeom>
              <a:avLst/>
              <a:gdLst/>
              <a:ah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700" name="TextShape 13"/>
          <p:cNvSpPr txBox="1"/>
          <p:nvPr/>
        </p:nvSpPr>
        <p:spPr>
          <a:xfrm>
            <a:off x="594360" y="4767480"/>
            <a:ext cx="7465320" cy="1177560"/>
          </a:xfrm>
          <a:prstGeom prst="rect">
            <a:avLst/>
          </a:prstGeom>
          <a:noFill/>
          <a:ln>
            <a:noFill/>
          </a:ln>
        </p:spPr>
        <p:txBody>
          <a:bodyPr anchor="b">
            <a:normAutofit/>
          </a:bodyPr>
          <a:p>
            <a:pPr>
              <a:lnSpc>
                <a:spcPct val="100000"/>
              </a:lnSpc>
            </a:pPr>
            <a:r>
              <a:rPr b="0" lang="pt-BR" sz="4800" spc="-1" strike="noStrike">
                <a:solidFill>
                  <a:srgbClr val="90c226"/>
                </a:solidFill>
                <a:latin typeface="Trebuchet MS"/>
              </a:rPr>
              <a:t>Baixa Pregnância </a:t>
            </a:r>
            <a:endParaRPr b="0" lang="pt-BR" sz="4800" spc="-1" strike="noStrike">
              <a:solidFill>
                <a:srgbClr val="000000"/>
              </a:solidFill>
              <a:latin typeface="Times New Roman"/>
            </a:endParaRPr>
          </a:p>
        </p:txBody>
      </p:sp>
      <p:pic>
        <p:nvPicPr>
          <p:cNvPr id="701" name="Imagem 1" descr=""/>
          <p:cNvPicPr/>
          <p:nvPr/>
        </p:nvPicPr>
        <p:blipFill>
          <a:blip r:embed="rId1"/>
          <a:stretch/>
        </p:blipFill>
        <p:spPr>
          <a:xfrm>
            <a:off x="669240" y="620640"/>
            <a:ext cx="6494400" cy="396000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CustomShape 1"/>
          <p:cNvSpPr/>
          <p:nvPr/>
        </p:nvSpPr>
        <p:spPr>
          <a:xfrm>
            <a:off x="0" y="0"/>
            <a:ext cx="9143640" cy="6857640"/>
          </a:xfrm>
          <a:prstGeom prst="rect">
            <a:avLst/>
          </a:prstGeom>
          <a:solidFill>
            <a:schemeClr val="bg1"/>
          </a:solidFill>
          <a:ln>
            <a:noFill/>
          </a:ln>
        </p:spPr>
        <p:style>
          <a:lnRef idx="0"/>
          <a:fillRef idx="0"/>
          <a:effectRef idx="0"/>
          <a:fontRef idx="minor"/>
        </p:style>
      </p:sp>
      <p:grpSp>
        <p:nvGrpSpPr>
          <p:cNvPr id="703" name="Group 2"/>
          <p:cNvGrpSpPr/>
          <p:nvPr/>
        </p:nvGrpSpPr>
        <p:grpSpPr>
          <a:xfrm>
            <a:off x="-8640" y="-8640"/>
            <a:ext cx="9169560" cy="6874920"/>
            <a:chOff x="-8640" y="-8640"/>
            <a:chExt cx="9169560" cy="6874920"/>
          </a:xfrm>
        </p:grpSpPr>
        <p:sp>
          <p:nvSpPr>
            <p:cNvPr id="704" name="Line 3"/>
            <p:cNvSpPr/>
            <p:nvPr/>
          </p:nvSpPr>
          <p:spPr>
            <a:xfrm flipV="1">
              <a:off x="5130720" y="4175280"/>
              <a:ext cx="4022280" cy="2682720"/>
            </a:xfrm>
            <a:prstGeom prst="line">
              <a:avLst/>
            </a:prstGeom>
            <a:ln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705" name="Line 4"/>
            <p:cNvSpPr/>
            <p:nvPr/>
          </p:nvSpPr>
          <p:spPr>
            <a:xfrm>
              <a:off x="7042680" y="0"/>
              <a:ext cx="1218960" cy="6858000"/>
            </a:xfrm>
            <a:prstGeom prst="line">
              <a:avLst/>
            </a:prstGeom>
            <a:ln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706" name="CustomShape 5"/>
            <p:cNvSpPr/>
            <p:nvPr/>
          </p:nvSpPr>
          <p:spPr>
            <a:xfrm>
              <a:off x="6891840" y="0"/>
              <a:ext cx="2269080" cy="6866280"/>
            </a:xfrm>
            <a:custGeom>
              <a:avLst/>
              <a:gdLst/>
              <a:ah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07" name="CustomShape 6"/>
            <p:cNvSpPr/>
            <p:nvPr/>
          </p:nvSpPr>
          <p:spPr>
            <a:xfrm>
              <a:off x="7205040" y="-8640"/>
              <a:ext cx="1947960" cy="6866280"/>
            </a:xfrm>
            <a:custGeom>
              <a:avLst/>
              <a:gdLst/>
              <a:ah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08" name="CustomShape 7"/>
            <p:cNvSpPr/>
            <p:nvPr/>
          </p:nvSpPr>
          <p:spPr>
            <a:xfrm>
              <a:off x="6638040" y="3920040"/>
              <a:ext cx="2513160" cy="2937600"/>
            </a:xfrm>
            <a:custGeom>
              <a:avLst/>
              <a:gdLst/>
              <a:ah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09" name="CustomShape 8"/>
            <p:cNvSpPr/>
            <p:nvPr/>
          </p:nvSpPr>
          <p:spPr>
            <a:xfrm>
              <a:off x="7010280" y="-8640"/>
              <a:ext cx="2142360" cy="6866280"/>
            </a:xfrm>
            <a:custGeom>
              <a:avLst/>
              <a:gdLst/>
              <a:ah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0" name="CustomShape 9"/>
            <p:cNvSpPr/>
            <p:nvPr/>
          </p:nvSpPr>
          <p:spPr>
            <a:xfrm>
              <a:off x="8295840" y="-8640"/>
              <a:ext cx="857160" cy="6866280"/>
            </a:xfrm>
            <a:custGeom>
              <a:avLst/>
              <a:gdLst/>
              <a:ah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1" name="CustomShape 10"/>
            <p:cNvSpPr/>
            <p:nvPr/>
          </p:nvSpPr>
          <p:spPr>
            <a:xfrm>
              <a:off x="8077320" y="-8640"/>
              <a:ext cx="1066320" cy="6866280"/>
            </a:xfrm>
            <a:custGeom>
              <a:avLst/>
              <a:gdLst/>
              <a:ah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2" name="CustomShape 11"/>
            <p:cNvSpPr/>
            <p:nvPr/>
          </p:nvSpPr>
          <p:spPr>
            <a:xfrm>
              <a:off x="8060400" y="4893840"/>
              <a:ext cx="1093680" cy="1963800"/>
            </a:xfrm>
            <a:custGeom>
              <a:avLst/>
              <a:gdLst/>
              <a:ah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3" name="CustomShape 12"/>
            <p:cNvSpPr/>
            <p:nvPr/>
          </p:nvSpPr>
          <p:spPr>
            <a:xfrm>
              <a:off x="-8640" y="-8640"/>
              <a:ext cx="863280" cy="5697720"/>
            </a:xfrm>
            <a:custGeom>
              <a:avLst/>
              <a:gdLst/>
              <a:ah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714" name="TextShape 13"/>
          <p:cNvSpPr txBox="1"/>
          <p:nvPr/>
        </p:nvSpPr>
        <p:spPr>
          <a:xfrm>
            <a:off x="594360" y="4767480"/>
            <a:ext cx="7465320" cy="1177560"/>
          </a:xfrm>
          <a:prstGeom prst="rect">
            <a:avLst/>
          </a:prstGeom>
          <a:noFill/>
          <a:ln>
            <a:noFill/>
          </a:ln>
        </p:spPr>
        <p:txBody>
          <a:bodyPr anchor="b">
            <a:normAutofit/>
          </a:bodyPr>
          <a:p>
            <a:pPr>
              <a:lnSpc>
                <a:spcPct val="100000"/>
              </a:lnSpc>
            </a:pPr>
            <a:r>
              <a:rPr b="0" lang="pt-BR" sz="4800" spc="-1" strike="noStrike">
                <a:solidFill>
                  <a:srgbClr val="90c226"/>
                </a:solidFill>
                <a:latin typeface="Trebuchet MS"/>
              </a:rPr>
              <a:t>Alta Pregnância </a:t>
            </a:r>
            <a:endParaRPr b="0" lang="pt-BR" sz="4800" spc="-1" strike="noStrike">
              <a:solidFill>
                <a:srgbClr val="000000"/>
              </a:solidFill>
              <a:latin typeface="Times New Roman"/>
            </a:endParaRPr>
          </a:p>
        </p:txBody>
      </p:sp>
      <p:pic>
        <p:nvPicPr>
          <p:cNvPr id="715" name="Imagem 2" descr=""/>
          <p:cNvPicPr/>
          <p:nvPr/>
        </p:nvPicPr>
        <p:blipFill>
          <a:blip r:embed="rId1"/>
          <a:stretch/>
        </p:blipFill>
        <p:spPr>
          <a:xfrm>
            <a:off x="937800" y="334440"/>
            <a:ext cx="6157800" cy="469008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Harmonia</a:t>
            </a:r>
            <a:endParaRPr b="0" lang="pt-BR" sz="3600" spc="-1" strike="noStrike">
              <a:solidFill>
                <a:srgbClr val="000000"/>
              </a:solidFill>
              <a:latin typeface="Times New Roman"/>
            </a:endParaRPr>
          </a:p>
        </p:txBody>
      </p:sp>
      <p:pic>
        <p:nvPicPr>
          <p:cNvPr id="717" name="Picture 4" descr=""/>
          <p:cNvPicPr/>
          <p:nvPr/>
        </p:nvPicPr>
        <p:blipFill>
          <a:blip r:embed="rId1"/>
          <a:stretch/>
        </p:blipFill>
        <p:spPr>
          <a:xfrm>
            <a:off x="755640" y="1557360"/>
            <a:ext cx="2557080" cy="3960360"/>
          </a:xfrm>
          <a:prstGeom prst="rect">
            <a:avLst/>
          </a:prstGeom>
          <a:ln w="12600">
            <a:solidFill>
              <a:srgbClr val="000000"/>
            </a:solidFill>
            <a:miter/>
          </a:ln>
        </p:spPr>
      </p:pic>
      <p:pic>
        <p:nvPicPr>
          <p:cNvPr id="718" name="Picture 5" descr=""/>
          <p:cNvPicPr/>
          <p:nvPr/>
        </p:nvPicPr>
        <p:blipFill>
          <a:blip r:embed="rId2"/>
          <a:stretch/>
        </p:blipFill>
        <p:spPr>
          <a:xfrm>
            <a:off x="4427640" y="1268280"/>
            <a:ext cx="4470120" cy="4371480"/>
          </a:xfrm>
          <a:prstGeom prst="rect">
            <a:avLst/>
          </a:prstGeom>
          <a:ln w="12600">
            <a:solidFill>
              <a:srgbClr val="000000"/>
            </a:solidFill>
            <a:miter/>
          </a:ln>
        </p:spPr>
      </p:pic>
      <p:sp>
        <p:nvSpPr>
          <p:cNvPr id="719" name="CustomShape 2"/>
          <p:cNvSpPr/>
          <p:nvPr/>
        </p:nvSpPr>
        <p:spPr>
          <a:xfrm>
            <a:off x="1332000" y="5805360"/>
            <a:ext cx="5184360" cy="863280"/>
          </a:xfrm>
          <a:prstGeom prst="rect">
            <a:avLst/>
          </a:prstGeom>
          <a:solidFill>
            <a:srgbClr val="eaeaea"/>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1" lang="pt-BR" sz="3200" spc="-1" strike="noStrike">
                <a:solidFill>
                  <a:srgbClr val="000000"/>
                </a:solidFill>
                <a:latin typeface="Times New Roman"/>
              </a:rPr>
              <a:t>Simetria + equilibre</a:t>
            </a:r>
            <a:endParaRPr b="0" lang="pt-BR" sz="3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Atração</a:t>
            </a:r>
            <a:endParaRPr b="0" lang="pt-BR" sz="3600" spc="-1" strike="noStrike">
              <a:solidFill>
                <a:srgbClr val="000000"/>
              </a:solidFill>
              <a:latin typeface="Times New Roman"/>
            </a:endParaRPr>
          </a:p>
        </p:txBody>
      </p:sp>
      <p:sp>
        <p:nvSpPr>
          <p:cNvPr id="721" name="TextShape 2"/>
          <p:cNvSpPr txBox="1"/>
          <p:nvPr/>
        </p:nvSpPr>
        <p:spPr>
          <a:xfrm>
            <a:off x="609480" y="2160720"/>
            <a:ext cx="6347520" cy="3880440"/>
          </a:xfrm>
          <a:prstGeom prst="rect">
            <a:avLst/>
          </a:prstGeom>
          <a:noFill/>
          <a:ln>
            <a:noFill/>
          </a:ln>
        </p:spPr>
        <p:txBody>
          <a:bodyPr>
            <a:noAutofit/>
          </a:bodyPr>
          <a:p>
            <a:pPr marL="343080" indent="-342720">
              <a:lnSpc>
                <a:spcPct val="100000"/>
              </a:lnSpc>
              <a:spcBef>
                <a:spcPts val="1001"/>
              </a:spcBef>
              <a:buClr>
                <a:srgbClr val="90c226"/>
              </a:buClr>
              <a:buSzPct val="80000"/>
              <a:buFont typeface="Wingdings 3" charset="2"/>
              <a:buChar char=""/>
            </a:pPr>
            <a:r>
              <a:rPr b="0" lang="pt-BR" sz="1800" spc="-1" strike="noStrike">
                <a:solidFill>
                  <a:srgbClr val="404040"/>
                </a:solidFill>
                <a:latin typeface="Trebuchet MS"/>
              </a:rPr>
              <a:t>Elementos parecidos ficam próximos</a:t>
            </a:r>
            <a:endParaRPr b="0" lang="pt-BR" sz="1800" spc="-1" strike="noStrike">
              <a:solidFill>
                <a:srgbClr val="404040"/>
              </a:solidFill>
              <a:latin typeface="Trebuchet MS"/>
            </a:endParaRPr>
          </a:p>
          <a:p>
            <a:pPr marL="343080" indent="-342720">
              <a:lnSpc>
                <a:spcPct val="100000"/>
              </a:lnSpc>
              <a:spcBef>
                <a:spcPts val="1001"/>
              </a:spcBef>
              <a:buClr>
                <a:srgbClr val="90c226"/>
              </a:buClr>
              <a:buSzPct val="80000"/>
              <a:buFont typeface="Wingdings 3" charset="2"/>
              <a:buChar char=""/>
            </a:pPr>
            <a:r>
              <a:rPr b="0" lang="pt-BR" sz="1800" spc="-1" strike="noStrike">
                <a:solidFill>
                  <a:srgbClr val="404040"/>
                </a:solidFill>
                <a:latin typeface="Trebuchet MS"/>
              </a:rPr>
              <a:t>Elementos que possuem algo em comum formam conjuntos de atração</a:t>
            </a:r>
            <a:endParaRPr b="0" lang="pt-BR" sz="1800" spc="-1" strike="noStrike">
              <a:solidFill>
                <a:srgbClr val="404040"/>
              </a:solidFill>
              <a:latin typeface="Trebuchet MS"/>
            </a:endParaRPr>
          </a:p>
        </p:txBody>
      </p:sp>
      <p:sp>
        <p:nvSpPr>
          <p:cNvPr id="722" name="CustomShape 3"/>
          <p:cNvSpPr/>
          <p:nvPr/>
        </p:nvSpPr>
        <p:spPr>
          <a:xfrm>
            <a:off x="2340000" y="3789360"/>
            <a:ext cx="3671640" cy="2231640"/>
          </a:xfrm>
          <a:prstGeom prst="rect">
            <a:avLst/>
          </a:prstGeom>
          <a:solidFill>
            <a:srgbClr val="eaeaea"/>
          </a:solidFill>
          <a:ln w="38160">
            <a:solidFill>
              <a:schemeClr val="tx1"/>
            </a:solidFill>
            <a:miter/>
          </a:ln>
        </p:spPr>
        <p:style>
          <a:lnRef idx="0"/>
          <a:fillRef idx="0"/>
          <a:effectRef idx="0"/>
          <a:fontRef idx="minor"/>
        </p:style>
      </p:sp>
      <p:sp>
        <p:nvSpPr>
          <p:cNvPr id="723" name="CustomShape 4"/>
          <p:cNvSpPr/>
          <p:nvPr/>
        </p:nvSpPr>
        <p:spPr>
          <a:xfrm>
            <a:off x="2556000" y="3933720"/>
            <a:ext cx="576000" cy="504360"/>
          </a:xfrm>
          <a:prstGeom prst="rect">
            <a:avLst/>
          </a:prstGeom>
          <a:solidFill>
            <a:schemeClr val="hlink"/>
          </a:solidFill>
          <a:ln w="38160">
            <a:solidFill>
              <a:schemeClr val="tx1"/>
            </a:solidFill>
            <a:miter/>
          </a:ln>
        </p:spPr>
        <p:style>
          <a:lnRef idx="0"/>
          <a:fillRef idx="0"/>
          <a:effectRef idx="0"/>
          <a:fontRef idx="minor"/>
        </p:style>
      </p:sp>
      <p:sp>
        <p:nvSpPr>
          <p:cNvPr id="724" name="CustomShape 5"/>
          <p:cNvSpPr/>
          <p:nvPr/>
        </p:nvSpPr>
        <p:spPr>
          <a:xfrm>
            <a:off x="3851280" y="3933720"/>
            <a:ext cx="576000" cy="504360"/>
          </a:xfrm>
          <a:prstGeom prst="rect">
            <a:avLst/>
          </a:prstGeom>
          <a:solidFill>
            <a:schemeClr val="hlink"/>
          </a:solidFill>
          <a:ln w="38160">
            <a:solidFill>
              <a:schemeClr val="tx1"/>
            </a:solidFill>
            <a:miter/>
          </a:ln>
        </p:spPr>
        <p:style>
          <a:lnRef idx="0"/>
          <a:fillRef idx="0"/>
          <a:effectRef idx="0"/>
          <a:fontRef idx="minor"/>
        </p:style>
      </p:sp>
      <p:sp>
        <p:nvSpPr>
          <p:cNvPr id="725" name="CustomShape 6"/>
          <p:cNvSpPr/>
          <p:nvPr/>
        </p:nvSpPr>
        <p:spPr>
          <a:xfrm>
            <a:off x="5148360" y="3933720"/>
            <a:ext cx="576000" cy="504360"/>
          </a:xfrm>
          <a:prstGeom prst="rect">
            <a:avLst/>
          </a:prstGeom>
          <a:solidFill>
            <a:schemeClr val="hlink"/>
          </a:solidFill>
          <a:ln w="38160">
            <a:solidFill>
              <a:schemeClr val="tx1"/>
            </a:solidFill>
            <a:miter/>
          </a:ln>
        </p:spPr>
        <p:style>
          <a:lnRef idx="0"/>
          <a:fillRef idx="0"/>
          <a:effectRef idx="0"/>
          <a:fontRef idx="minor"/>
        </p:style>
      </p:sp>
      <p:sp>
        <p:nvSpPr>
          <p:cNvPr id="726" name="CustomShape 7"/>
          <p:cNvSpPr/>
          <p:nvPr/>
        </p:nvSpPr>
        <p:spPr>
          <a:xfrm>
            <a:off x="2556000" y="4581360"/>
            <a:ext cx="576000" cy="576000"/>
          </a:xfrm>
          <a:prstGeom prst="ellipse">
            <a:avLst/>
          </a:prstGeom>
          <a:solidFill>
            <a:schemeClr val="hlink"/>
          </a:solidFill>
          <a:ln w="38160">
            <a:solidFill>
              <a:schemeClr val="tx1"/>
            </a:solidFill>
            <a:round/>
          </a:ln>
        </p:spPr>
        <p:style>
          <a:lnRef idx="0"/>
          <a:fillRef idx="0"/>
          <a:effectRef idx="0"/>
          <a:fontRef idx="minor"/>
        </p:style>
      </p:sp>
      <p:sp>
        <p:nvSpPr>
          <p:cNvPr id="727" name="CustomShape 8"/>
          <p:cNvSpPr/>
          <p:nvPr/>
        </p:nvSpPr>
        <p:spPr>
          <a:xfrm>
            <a:off x="3851280" y="4581360"/>
            <a:ext cx="576000" cy="576000"/>
          </a:xfrm>
          <a:prstGeom prst="ellipse">
            <a:avLst/>
          </a:prstGeom>
          <a:solidFill>
            <a:schemeClr val="hlink"/>
          </a:solidFill>
          <a:ln w="38160">
            <a:solidFill>
              <a:schemeClr val="tx1"/>
            </a:solidFill>
            <a:round/>
          </a:ln>
        </p:spPr>
        <p:style>
          <a:lnRef idx="0"/>
          <a:fillRef idx="0"/>
          <a:effectRef idx="0"/>
          <a:fontRef idx="minor"/>
        </p:style>
      </p:sp>
      <p:sp>
        <p:nvSpPr>
          <p:cNvPr id="728" name="CustomShape 9"/>
          <p:cNvSpPr/>
          <p:nvPr/>
        </p:nvSpPr>
        <p:spPr>
          <a:xfrm>
            <a:off x="5148360" y="4581360"/>
            <a:ext cx="576000" cy="576000"/>
          </a:xfrm>
          <a:prstGeom prst="ellipse">
            <a:avLst/>
          </a:prstGeom>
          <a:solidFill>
            <a:schemeClr val="hlink"/>
          </a:solidFill>
          <a:ln w="38160">
            <a:solidFill>
              <a:schemeClr val="tx1"/>
            </a:solidFill>
            <a:round/>
          </a:ln>
        </p:spPr>
        <p:style>
          <a:lnRef idx="0"/>
          <a:fillRef idx="0"/>
          <a:effectRef idx="0"/>
          <a:fontRef idx="minor"/>
        </p:style>
      </p:sp>
      <p:sp>
        <p:nvSpPr>
          <p:cNvPr id="729" name="CustomShape 10"/>
          <p:cNvSpPr/>
          <p:nvPr/>
        </p:nvSpPr>
        <p:spPr>
          <a:xfrm>
            <a:off x="2484360" y="5373720"/>
            <a:ext cx="647280" cy="504360"/>
          </a:xfrm>
          <a:prstGeom prst="triangle">
            <a:avLst>
              <a:gd name="adj" fmla="val 50000"/>
            </a:avLst>
          </a:prstGeom>
          <a:solidFill>
            <a:schemeClr val="hlink"/>
          </a:solidFill>
          <a:ln w="38160">
            <a:solidFill>
              <a:schemeClr val="tx1"/>
            </a:solidFill>
            <a:miter/>
          </a:ln>
        </p:spPr>
        <p:style>
          <a:lnRef idx="0"/>
          <a:fillRef idx="0"/>
          <a:effectRef idx="0"/>
          <a:fontRef idx="minor"/>
        </p:style>
      </p:sp>
      <p:sp>
        <p:nvSpPr>
          <p:cNvPr id="730" name="CustomShape 11"/>
          <p:cNvSpPr/>
          <p:nvPr/>
        </p:nvSpPr>
        <p:spPr>
          <a:xfrm>
            <a:off x="3780000" y="5373720"/>
            <a:ext cx="647280" cy="504360"/>
          </a:xfrm>
          <a:prstGeom prst="triangle">
            <a:avLst>
              <a:gd name="adj" fmla="val 50000"/>
            </a:avLst>
          </a:prstGeom>
          <a:solidFill>
            <a:schemeClr val="hlink"/>
          </a:solidFill>
          <a:ln w="38160">
            <a:solidFill>
              <a:schemeClr val="tx1"/>
            </a:solidFill>
            <a:miter/>
          </a:ln>
        </p:spPr>
        <p:style>
          <a:lnRef idx="0"/>
          <a:fillRef idx="0"/>
          <a:effectRef idx="0"/>
          <a:fontRef idx="minor"/>
        </p:style>
      </p:sp>
      <p:sp>
        <p:nvSpPr>
          <p:cNvPr id="731" name="CustomShape 12"/>
          <p:cNvSpPr/>
          <p:nvPr/>
        </p:nvSpPr>
        <p:spPr>
          <a:xfrm>
            <a:off x="5148360" y="5373720"/>
            <a:ext cx="647280" cy="504360"/>
          </a:xfrm>
          <a:prstGeom prst="triangle">
            <a:avLst>
              <a:gd name="adj" fmla="val 50000"/>
            </a:avLst>
          </a:prstGeom>
          <a:solidFill>
            <a:schemeClr val="hlink"/>
          </a:solidFill>
          <a:ln w="38160">
            <a:solidFill>
              <a:schemeClr val="tx1"/>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Harmonia</a:t>
            </a:r>
            <a:endParaRPr b="0" lang="pt-BR" sz="3600" spc="-1" strike="noStrike">
              <a:solidFill>
                <a:srgbClr val="000000"/>
              </a:solidFill>
              <a:latin typeface="Times New Roman"/>
            </a:endParaRPr>
          </a:p>
        </p:txBody>
      </p:sp>
      <p:sp>
        <p:nvSpPr>
          <p:cNvPr id="733" name="TextShape 2"/>
          <p:cNvSpPr txBox="1"/>
          <p:nvPr/>
        </p:nvSpPr>
        <p:spPr>
          <a:xfrm>
            <a:off x="760320" y="1401840"/>
            <a:ext cx="7772040" cy="4114440"/>
          </a:xfrm>
          <a:prstGeom prst="rect">
            <a:avLst/>
          </a:prstGeom>
          <a:noFill/>
          <a:ln>
            <a:noFill/>
          </a:ln>
        </p:spPr>
        <p:txBody>
          <a:bodyPr>
            <a:normAutofit/>
          </a:bodyPr>
          <a:p>
            <a:pPr marL="343080" indent="-342720">
              <a:lnSpc>
                <a:spcPct val="100000"/>
              </a:lnSpc>
              <a:spcBef>
                <a:spcPts val="1001"/>
              </a:spcBef>
              <a:buClr>
                <a:srgbClr val="90c226"/>
              </a:buClr>
              <a:buSzPct val="80000"/>
              <a:buFont typeface="Wingdings 3" charset="2"/>
              <a:buChar char=""/>
            </a:pPr>
            <a:r>
              <a:rPr b="0" lang="pt-BR" sz="2400" spc="-1" strike="noStrike">
                <a:solidFill>
                  <a:srgbClr val="404040"/>
                </a:solidFill>
                <a:latin typeface="Trebuchet MS"/>
              </a:rPr>
              <a:t>Deve antes de tudo, criação de formas subordina-se á composição da estrutura</a:t>
            </a:r>
            <a:endParaRPr b="0" lang="pt-BR" sz="2400" spc="-1" strike="noStrike">
              <a:solidFill>
                <a:srgbClr val="404040"/>
              </a:solidFill>
              <a:latin typeface="Trebuchet MS"/>
            </a:endParaRPr>
          </a:p>
          <a:p>
            <a:pPr marL="343080" indent="-342720">
              <a:lnSpc>
                <a:spcPct val="100000"/>
              </a:lnSpc>
              <a:spcBef>
                <a:spcPts val="1001"/>
              </a:spcBef>
              <a:buClr>
                <a:srgbClr val="90c226"/>
              </a:buClr>
              <a:buSzPct val="80000"/>
              <a:buFont typeface="Wingdings 3" charset="2"/>
              <a:buChar char=""/>
            </a:pPr>
            <a:r>
              <a:rPr b="0" lang="pt-BR" sz="2400" spc="-1" strike="noStrike">
                <a:solidFill>
                  <a:srgbClr val="404040"/>
                </a:solidFill>
                <a:latin typeface="Trebuchet MS"/>
              </a:rPr>
              <a:t>Divisão do espaço visual, os elementos juntos devem transmitir a mensagem visual de forma que possui intima ligação com a mensagem textual</a:t>
            </a:r>
            <a:endParaRPr b="0" lang="pt-BR" sz="2400" spc="-1" strike="noStrike">
              <a:solidFill>
                <a:srgbClr val="404040"/>
              </a:solidFill>
              <a:latin typeface="Trebuchet MS"/>
            </a:endParaRPr>
          </a:p>
          <a:p>
            <a:pPr marL="343080" indent="-342720">
              <a:lnSpc>
                <a:spcPct val="100000"/>
              </a:lnSpc>
              <a:spcBef>
                <a:spcPts val="1001"/>
              </a:spcBef>
              <a:buClr>
                <a:srgbClr val="90c226"/>
              </a:buClr>
              <a:buSzPct val="80000"/>
              <a:buFont typeface="Wingdings 3" charset="2"/>
              <a:buChar char=""/>
            </a:pPr>
            <a:r>
              <a:rPr b="0" lang="pt-BR" sz="2400" spc="-1" strike="noStrike">
                <a:solidFill>
                  <a:srgbClr val="404040"/>
                </a:solidFill>
                <a:latin typeface="Trebuchet MS"/>
              </a:rPr>
              <a:t>Intuição, sentido, observação no quotidiano</a:t>
            </a:r>
            <a:endParaRPr b="0" lang="pt-BR" sz="24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Equilibro de um layout</a:t>
            </a:r>
            <a:endParaRPr b="0" lang="pt-BR" sz="3600" spc="-1" strike="noStrike">
              <a:solidFill>
                <a:srgbClr val="000000"/>
              </a:solidFill>
              <a:latin typeface="Times New Roman"/>
            </a:endParaRPr>
          </a:p>
        </p:txBody>
      </p:sp>
      <p:sp>
        <p:nvSpPr>
          <p:cNvPr id="735" name="CustomShape 2"/>
          <p:cNvSpPr/>
          <p:nvPr/>
        </p:nvSpPr>
        <p:spPr>
          <a:xfrm>
            <a:off x="468360" y="1844640"/>
            <a:ext cx="4032000" cy="2952360"/>
          </a:xfrm>
          <a:prstGeom prst="rect">
            <a:avLst/>
          </a:prstGeom>
          <a:solidFill>
            <a:srgbClr val="eaeaea"/>
          </a:solidFill>
          <a:ln w="9360">
            <a:solidFill>
              <a:schemeClr val="tx1"/>
            </a:solidFill>
            <a:miter/>
          </a:ln>
        </p:spPr>
        <p:style>
          <a:lnRef idx="0"/>
          <a:fillRef idx="0"/>
          <a:effectRef idx="0"/>
          <a:fontRef idx="minor"/>
        </p:style>
      </p:sp>
      <p:sp>
        <p:nvSpPr>
          <p:cNvPr id="736" name="CustomShape 3"/>
          <p:cNvSpPr/>
          <p:nvPr/>
        </p:nvSpPr>
        <p:spPr>
          <a:xfrm>
            <a:off x="4716360" y="1844640"/>
            <a:ext cx="4032000" cy="2952360"/>
          </a:xfrm>
          <a:prstGeom prst="rect">
            <a:avLst/>
          </a:prstGeom>
          <a:solidFill>
            <a:srgbClr val="eaeaea"/>
          </a:solidFill>
          <a:ln w="9360">
            <a:solidFill>
              <a:schemeClr val="tx1"/>
            </a:solidFill>
            <a:miter/>
          </a:ln>
        </p:spPr>
        <p:style>
          <a:lnRef idx="0"/>
          <a:fillRef idx="0"/>
          <a:effectRef idx="0"/>
          <a:fontRef idx="minor"/>
        </p:style>
      </p:sp>
      <p:sp>
        <p:nvSpPr>
          <p:cNvPr id="737" name="CustomShape 4"/>
          <p:cNvSpPr/>
          <p:nvPr/>
        </p:nvSpPr>
        <p:spPr>
          <a:xfrm>
            <a:off x="612720" y="1989000"/>
            <a:ext cx="791640" cy="1223640"/>
          </a:xfrm>
          <a:prstGeom prst="rect">
            <a:avLst/>
          </a:prstGeom>
          <a:solidFill>
            <a:schemeClr val="folHlink"/>
          </a:solidFill>
          <a:ln w="9360">
            <a:solidFill>
              <a:schemeClr val="tx1"/>
            </a:solidFill>
            <a:miter/>
          </a:ln>
        </p:spPr>
        <p:style>
          <a:lnRef idx="0"/>
          <a:fillRef idx="0"/>
          <a:effectRef idx="0"/>
          <a:fontRef idx="minor"/>
        </p:style>
      </p:sp>
      <p:sp>
        <p:nvSpPr>
          <p:cNvPr id="738" name="CustomShape 5"/>
          <p:cNvSpPr/>
          <p:nvPr/>
        </p:nvSpPr>
        <p:spPr>
          <a:xfrm>
            <a:off x="612720" y="3357720"/>
            <a:ext cx="791640" cy="1294920"/>
          </a:xfrm>
          <a:prstGeom prst="rect">
            <a:avLst/>
          </a:prstGeom>
          <a:solidFill>
            <a:schemeClr val="folHlink"/>
          </a:solidFill>
          <a:ln w="9360">
            <a:solidFill>
              <a:schemeClr val="tx1"/>
            </a:solidFill>
            <a:miter/>
          </a:ln>
        </p:spPr>
        <p:style>
          <a:lnRef idx="0"/>
          <a:fillRef idx="0"/>
          <a:effectRef idx="0"/>
          <a:fontRef idx="minor"/>
        </p:style>
      </p:sp>
      <p:sp>
        <p:nvSpPr>
          <p:cNvPr id="739" name="CustomShape 6"/>
          <p:cNvSpPr/>
          <p:nvPr/>
        </p:nvSpPr>
        <p:spPr>
          <a:xfrm>
            <a:off x="1547640" y="1989000"/>
            <a:ext cx="2736360" cy="1223640"/>
          </a:xfrm>
          <a:prstGeom prst="rect">
            <a:avLst/>
          </a:prstGeom>
          <a:solidFill>
            <a:schemeClr val="folHlink"/>
          </a:solidFill>
          <a:ln w="9360">
            <a:solidFill>
              <a:schemeClr val="tx1"/>
            </a:solidFill>
            <a:miter/>
          </a:ln>
        </p:spPr>
        <p:style>
          <a:lnRef idx="0"/>
          <a:fillRef idx="0"/>
          <a:effectRef idx="0"/>
          <a:fontRef idx="minor"/>
        </p:style>
      </p:sp>
      <p:sp>
        <p:nvSpPr>
          <p:cNvPr id="740" name="CustomShape 7"/>
          <p:cNvSpPr/>
          <p:nvPr/>
        </p:nvSpPr>
        <p:spPr>
          <a:xfrm>
            <a:off x="1547640" y="3357720"/>
            <a:ext cx="2736360" cy="1294920"/>
          </a:xfrm>
          <a:prstGeom prst="rect">
            <a:avLst/>
          </a:prstGeom>
          <a:solidFill>
            <a:schemeClr val="folHlink"/>
          </a:solidFill>
          <a:ln w="9360">
            <a:solidFill>
              <a:schemeClr val="tx1"/>
            </a:solidFill>
            <a:miter/>
          </a:ln>
        </p:spPr>
        <p:style>
          <a:lnRef idx="0"/>
          <a:fillRef idx="0"/>
          <a:effectRef idx="0"/>
          <a:fontRef idx="minor"/>
        </p:style>
      </p:sp>
      <p:sp>
        <p:nvSpPr>
          <p:cNvPr id="741" name="CustomShape 8"/>
          <p:cNvSpPr/>
          <p:nvPr/>
        </p:nvSpPr>
        <p:spPr>
          <a:xfrm>
            <a:off x="4861080" y="1989000"/>
            <a:ext cx="2736360" cy="1223640"/>
          </a:xfrm>
          <a:prstGeom prst="rect">
            <a:avLst/>
          </a:prstGeom>
          <a:solidFill>
            <a:schemeClr val="folHlink"/>
          </a:solidFill>
          <a:ln w="9360">
            <a:solidFill>
              <a:schemeClr val="tx1"/>
            </a:solidFill>
            <a:miter/>
          </a:ln>
        </p:spPr>
        <p:style>
          <a:lnRef idx="0"/>
          <a:fillRef idx="0"/>
          <a:effectRef idx="0"/>
          <a:fontRef idx="minor"/>
        </p:style>
      </p:sp>
      <p:sp>
        <p:nvSpPr>
          <p:cNvPr id="742" name="CustomShape 9"/>
          <p:cNvSpPr/>
          <p:nvPr/>
        </p:nvSpPr>
        <p:spPr>
          <a:xfrm>
            <a:off x="8172360" y="1989000"/>
            <a:ext cx="433080" cy="2160360"/>
          </a:xfrm>
          <a:prstGeom prst="rect">
            <a:avLst/>
          </a:prstGeom>
          <a:solidFill>
            <a:schemeClr val="folHlink"/>
          </a:solidFill>
          <a:ln w="9360">
            <a:solidFill>
              <a:schemeClr val="tx1"/>
            </a:solidFill>
            <a:miter/>
          </a:ln>
        </p:spPr>
        <p:style>
          <a:lnRef idx="0"/>
          <a:fillRef idx="0"/>
          <a:effectRef idx="0"/>
          <a:fontRef idx="minor"/>
        </p:style>
      </p:sp>
      <p:sp>
        <p:nvSpPr>
          <p:cNvPr id="743" name="CustomShape 10"/>
          <p:cNvSpPr/>
          <p:nvPr/>
        </p:nvSpPr>
        <p:spPr>
          <a:xfrm>
            <a:off x="5869080" y="3284640"/>
            <a:ext cx="2087280" cy="1368000"/>
          </a:xfrm>
          <a:prstGeom prst="rect">
            <a:avLst/>
          </a:prstGeom>
          <a:solidFill>
            <a:schemeClr val="folHlink"/>
          </a:solidFill>
          <a:ln w="9360">
            <a:solidFill>
              <a:schemeClr val="tx1"/>
            </a:solidFill>
            <a:miter/>
          </a:ln>
        </p:spPr>
        <p:style>
          <a:lnRef idx="0"/>
          <a:fillRef idx="0"/>
          <a:effectRef idx="0"/>
          <a:fontRef idx="minor"/>
        </p:style>
      </p:sp>
      <p:sp>
        <p:nvSpPr>
          <p:cNvPr id="744" name="CustomShape 11"/>
          <p:cNvSpPr/>
          <p:nvPr/>
        </p:nvSpPr>
        <p:spPr>
          <a:xfrm>
            <a:off x="4861080" y="3716280"/>
            <a:ext cx="791640" cy="936360"/>
          </a:xfrm>
          <a:prstGeom prst="rect">
            <a:avLst/>
          </a:prstGeom>
          <a:solidFill>
            <a:schemeClr val="folHlink"/>
          </a:solidFill>
          <a:ln w="9360">
            <a:solidFill>
              <a:schemeClr val="tx1"/>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457200" y="0"/>
            <a:ext cx="8229240" cy="774360"/>
          </a:xfrm>
          <a:prstGeom prst="rect">
            <a:avLst/>
          </a:prstGeom>
          <a:noFill/>
          <a:ln>
            <a:noFill/>
          </a:ln>
        </p:spPr>
        <p:txBody>
          <a:bodyPr>
            <a:noAutofit/>
          </a:bodyPr>
          <a:p>
            <a:pPr>
              <a:lnSpc>
                <a:spcPct val="100000"/>
              </a:lnSpc>
            </a:pPr>
            <a:r>
              <a:rPr b="0" lang="pt-BR" sz="3600" spc="-1" strike="noStrike">
                <a:solidFill>
                  <a:srgbClr val="90c226"/>
                </a:solidFill>
                <a:latin typeface="Trebuchet MS"/>
              </a:rPr>
              <a:t>E agora</a:t>
            </a:r>
            <a:endParaRPr b="0" lang="pt-BR" sz="3600" spc="-1" strike="noStrike">
              <a:solidFill>
                <a:srgbClr val="000000"/>
              </a:solidFill>
              <a:latin typeface="Times New Roman"/>
            </a:endParaRPr>
          </a:p>
        </p:txBody>
      </p:sp>
      <p:sp>
        <p:nvSpPr>
          <p:cNvPr id="258" name="CustomShape 2"/>
          <p:cNvSpPr/>
          <p:nvPr/>
        </p:nvSpPr>
        <p:spPr>
          <a:xfrm>
            <a:off x="4284000" y="3141000"/>
            <a:ext cx="2999880" cy="1714320"/>
          </a:xfrm>
          <a:prstGeom prst="rect">
            <a:avLst/>
          </a:prstGeom>
          <a:ln>
            <a:round/>
          </a:ln>
        </p:spPr>
        <p:style>
          <a:lnRef idx="1">
            <a:schemeClr val="accent6"/>
          </a:lnRef>
          <a:fillRef idx="2">
            <a:schemeClr val="accent6"/>
          </a:fillRef>
          <a:effectRef idx="1">
            <a:schemeClr val="accent6"/>
          </a:effectRef>
          <a:fontRef idx="minor"/>
        </p:style>
      </p:sp>
      <p:sp>
        <p:nvSpPr>
          <p:cNvPr id="259" name="CustomShape 3"/>
          <p:cNvSpPr/>
          <p:nvPr/>
        </p:nvSpPr>
        <p:spPr>
          <a:xfrm>
            <a:off x="4284000" y="2140920"/>
            <a:ext cx="2999880" cy="999720"/>
          </a:xfrm>
          <a:prstGeom prst="triangle">
            <a:avLst>
              <a:gd name="adj" fmla="val 50000"/>
            </a:avLst>
          </a:prstGeom>
          <a:ln>
            <a:round/>
          </a:ln>
        </p:spPr>
        <p:style>
          <a:lnRef idx="1">
            <a:schemeClr val="accent6"/>
          </a:lnRef>
          <a:fillRef idx="2">
            <a:schemeClr val="accent6"/>
          </a:fillRef>
          <a:effectRef idx="1">
            <a:schemeClr val="accent6"/>
          </a:effectRef>
          <a:fontRef idx="minor"/>
        </p:style>
      </p:sp>
      <p:sp>
        <p:nvSpPr>
          <p:cNvPr id="260" name="CustomShape 4"/>
          <p:cNvSpPr/>
          <p:nvPr/>
        </p:nvSpPr>
        <p:spPr>
          <a:xfrm>
            <a:off x="4784040" y="3783960"/>
            <a:ext cx="571320" cy="1071360"/>
          </a:xfrm>
          <a:prstGeom prst="rect">
            <a:avLst/>
          </a:prstGeom>
          <a:ln>
            <a:round/>
          </a:ln>
        </p:spPr>
        <p:style>
          <a:lnRef idx="2">
            <a:schemeClr val="accent6"/>
          </a:lnRef>
          <a:fillRef idx="1">
            <a:schemeClr val="lt1"/>
          </a:fillRef>
          <a:effectRef idx="0">
            <a:schemeClr val="accent6"/>
          </a:effectRef>
          <a:fontRef idx="minor"/>
        </p:style>
      </p:sp>
      <p:sp>
        <p:nvSpPr>
          <p:cNvPr id="261" name="CustomShape 5"/>
          <p:cNvSpPr/>
          <p:nvPr/>
        </p:nvSpPr>
        <p:spPr>
          <a:xfrm>
            <a:off x="5998320" y="3855240"/>
            <a:ext cx="928440" cy="499680"/>
          </a:xfrm>
          <a:prstGeom prst="roundRect">
            <a:avLst>
              <a:gd name="adj" fmla="val 16667"/>
            </a:avLst>
          </a:prstGeom>
          <a:ln>
            <a:round/>
          </a:ln>
        </p:spPr>
        <p:style>
          <a:lnRef idx="2">
            <a:schemeClr val="accent6"/>
          </a:lnRef>
          <a:fillRef idx="1">
            <a:schemeClr val="lt1"/>
          </a:fillRef>
          <a:effectRef idx="0">
            <a:schemeClr val="accent6"/>
          </a:effectRef>
          <a:fontRef idx="minor"/>
        </p:style>
      </p:sp>
      <p:sp>
        <p:nvSpPr>
          <p:cNvPr id="262" name="CustomShape 6"/>
          <p:cNvSpPr/>
          <p:nvPr/>
        </p:nvSpPr>
        <p:spPr>
          <a:xfrm>
            <a:off x="633240" y="2986920"/>
            <a:ext cx="934560" cy="936360"/>
          </a:xfrm>
          <a:prstGeom prst="ellipse">
            <a:avLst/>
          </a:prstGeom>
          <a:solidFill>
            <a:srgbClr val="eaeaea"/>
          </a:solidFill>
          <a:ln w="9360">
            <a:solidFill>
              <a:schemeClr val="tx1"/>
            </a:solidFill>
            <a:round/>
          </a:ln>
        </p:spPr>
        <p:style>
          <a:lnRef idx="0"/>
          <a:fillRef idx="0"/>
          <a:effectRef idx="0"/>
          <a:fontRef idx="minor"/>
        </p:style>
      </p:sp>
      <p:sp>
        <p:nvSpPr>
          <p:cNvPr id="263" name="CustomShape 7"/>
          <p:cNvSpPr/>
          <p:nvPr/>
        </p:nvSpPr>
        <p:spPr>
          <a:xfrm rot="5400000">
            <a:off x="920520" y="3274920"/>
            <a:ext cx="431280" cy="360000"/>
          </a:xfrm>
          <a:prstGeom prst="triangle">
            <a:avLst>
              <a:gd name="adj" fmla="val 50000"/>
            </a:avLst>
          </a:prstGeom>
          <a:solidFill>
            <a:schemeClr val="folHlink"/>
          </a:solidFill>
          <a:ln w="9360">
            <a:solidFill>
              <a:schemeClr val="tx1"/>
            </a:solidFill>
            <a:miter/>
          </a:ln>
        </p:spPr>
        <p:style>
          <a:lnRef idx="0"/>
          <a:fillRef idx="0"/>
          <a:effectRef idx="0"/>
          <a:fontRef idx="minor"/>
        </p:style>
      </p:sp>
      <p:sp>
        <p:nvSpPr>
          <p:cNvPr id="264" name="CustomShape 8"/>
          <p:cNvSpPr/>
          <p:nvPr/>
        </p:nvSpPr>
        <p:spPr>
          <a:xfrm>
            <a:off x="2289240" y="2986920"/>
            <a:ext cx="934560" cy="936360"/>
          </a:xfrm>
          <a:prstGeom prst="ellipse">
            <a:avLst/>
          </a:prstGeom>
          <a:solidFill>
            <a:srgbClr val="eaeaea"/>
          </a:solidFill>
          <a:ln w="9360">
            <a:solidFill>
              <a:schemeClr val="tx1"/>
            </a:solidFill>
            <a:round/>
          </a:ln>
        </p:spPr>
        <p:style>
          <a:lnRef idx="0"/>
          <a:fillRef idx="0"/>
          <a:effectRef idx="0"/>
          <a:fontRef idx="minor"/>
        </p:style>
      </p:sp>
      <p:sp>
        <p:nvSpPr>
          <p:cNvPr id="265" name="CustomShape 9"/>
          <p:cNvSpPr/>
          <p:nvPr/>
        </p:nvSpPr>
        <p:spPr>
          <a:xfrm>
            <a:off x="2576520" y="3274200"/>
            <a:ext cx="360000" cy="360000"/>
          </a:xfrm>
          <a:prstGeom prst="rect">
            <a:avLst/>
          </a:prstGeom>
          <a:solidFill>
            <a:schemeClr val="folHlink"/>
          </a:solidFill>
          <a:ln w="9360">
            <a:solidFill>
              <a:schemeClr val="tx1"/>
            </a:solidFill>
            <a:miter/>
          </a:ln>
        </p:spPr>
        <p:style>
          <a:lnRef idx="0"/>
          <a:fillRef idx="0"/>
          <a:effectRef idx="0"/>
          <a:fontRef idx="minor"/>
        </p:style>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Problema?</a:t>
            </a:r>
            <a:endParaRPr b="0" lang="pt-BR" sz="3600" spc="-1" strike="noStrike">
              <a:solidFill>
                <a:srgbClr val="000000"/>
              </a:solidFill>
              <a:latin typeface="Times New Roman"/>
            </a:endParaRPr>
          </a:p>
        </p:txBody>
      </p:sp>
      <p:sp>
        <p:nvSpPr>
          <p:cNvPr id="746" name="CustomShape 2"/>
          <p:cNvSpPr/>
          <p:nvPr/>
        </p:nvSpPr>
        <p:spPr>
          <a:xfrm>
            <a:off x="971640" y="1413000"/>
            <a:ext cx="6840000" cy="410508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sp>
      <p:sp>
        <p:nvSpPr>
          <p:cNvPr id="747" name="CustomShape 3"/>
          <p:cNvSpPr/>
          <p:nvPr/>
        </p:nvSpPr>
        <p:spPr>
          <a:xfrm>
            <a:off x="1765440" y="1557360"/>
            <a:ext cx="5111280" cy="1152000"/>
          </a:xfrm>
          <a:prstGeom prst="rect">
            <a:avLst/>
          </a:prstGeom>
          <a:noFill/>
          <a:ln w="9360">
            <a:noFill/>
          </a:ln>
        </p:spPr>
        <p:style>
          <a:lnRef idx="0"/>
          <a:fillRef idx="0"/>
          <a:effectRef idx="0"/>
          <a:fontRef idx="minor"/>
        </p:style>
        <p:txBody>
          <a:bodyPr lIns="90000" rIns="90000" tIns="45000" bIns="45000" anchor="ctr">
            <a:noAutofit/>
          </a:bodyPr>
          <a:p>
            <a:pPr algn="ctr">
              <a:lnSpc>
                <a:spcPct val="100000"/>
              </a:lnSpc>
            </a:pPr>
            <a:r>
              <a:rPr b="1" lang="pt-BR" sz="2400" spc="-1" strike="noStrike">
                <a:solidFill>
                  <a:srgbClr val="000000"/>
                </a:solidFill>
                <a:latin typeface="Times New Roman"/>
              </a:rPr>
              <a:t>Criar um bom design é tão simples como contar de 1 a 3</a:t>
            </a:r>
            <a:endParaRPr b="0" lang="pt-BR" sz="2400" spc="-1" strike="noStrike">
              <a:latin typeface="Arial"/>
            </a:endParaRPr>
          </a:p>
        </p:txBody>
      </p:sp>
      <p:sp>
        <p:nvSpPr>
          <p:cNvPr id="748" name="CustomShape 4"/>
          <p:cNvSpPr/>
          <p:nvPr/>
        </p:nvSpPr>
        <p:spPr>
          <a:xfrm>
            <a:off x="1332000" y="2781360"/>
            <a:ext cx="6048000" cy="2592000"/>
          </a:xfrm>
          <a:prstGeom prst="rect">
            <a:avLst/>
          </a:prstGeom>
          <a:noFill/>
          <a:ln w="9360">
            <a:noFill/>
          </a:ln>
        </p:spPr>
        <p:style>
          <a:lnRef idx="0"/>
          <a:fillRef idx="0"/>
          <a:effectRef idx="0"/>
          <a:fontRef idx="minor"/>
        </p:style>
        <p:txBody>
          <a:bodyPr wrap="none" lIns="90000" rIns="90000" tIns="45000" bIns="45000" anchor="ctr">
            <a:noAutofit/>
          </a:bodyPr>
          <a:p>
            <a:pPr marL="343080" indent="-342720" algn="ctr">
              <a:lnSpc>
                <a:spcPct val="100000"/>
              </a:lnSpc>
              <a:buClr>
                <a:srgbClr val="000000"/>
              </a:buClr>
              <a:buFont typeface="StarSymbol"/>
              <a:buAutoNum type="arabicPeriod"/>
            </a:pPr>
            <a:r>
              <a:rPr b="1" lang="pt-BR" sz="2400" spc="-1" strike="noStrike">
                <a:solidFill>
                  <a:srgbClr val="000000"/>
                </a:solidFill>
                <a:latin typeface="Times New Roman"/>
              </a:rPr>
              <a:t>Aprenda os princípios</a:t>
            </a:r>
            <a:endParaRPr b="0" lang="pt-BR" sz="2400" spc="-1" strike="noStrike">
              <a:latin typeface="Arial"/>
            </a:endParaRPr>
          </a:p>
          <a:p>
            <a:pPr marL="343080" indent="-342720" algn="ctr">
              <a:lnSpc>
                <a:spcPct val="100000"/>
              </a:lnSpc>
            </a:pPr>
            <a:r>
              <a:rPr b="0" lang="pt-BR" sz="2400" spc="-1" strike="noStrike">
                <a:solidFill>
                  <a:srgbClr val="000000"/>
                </a:solidFill>
                <a:latin typeface="Times New Roman"/>
              </a:rPr>
              <a:t>Eles são mais simples de o que você pensa.</a:t>
            </a:r>
            <a:endParaRPr b="0" lang="pt-BR" sz="2400" spc="-1" strike="noStrike">
              <a:latin typeface="Arial"/>
            </a:endParaRPr>
          </a:p>
          <a:p>
            <a:pPr marL="343080" indent="-342720" algn="ctr">
              <a:lnSpc>
                <a:spcPct val="100000"/>
              </a:lnSpc>
              <a:buClr>
                <a:srgbClr val="000000"/>
              </a:buClr>
              <a:buFont typeface="StarSymbol"/>
              <a:buAutoNum type="arabicPeriod" startAt="2"/>
            </a:pPr>
            <a:r>
              <a:rPr b="1" lang="pt-BR" sz="2400" spc="-1" strike="noStrike">
                <a:solidFill>
                  <a:srgbClr val="000000"/>
                </a:solidFill>
                <a:latin typeface="Times New Roman"/>
              </a:rPr>
              <a:t>Reconheça quando não estiver aplicando.</a:t>
            </a:r>
            <a:endParaRPr b="0" lang="pt-BR" sz="2400" spc="-1" strike="noStrike">
              <a:latin typeface="Arial"/>
            </a:endParaRPr>
          </a:p>
          <a:p>
            <a:pPr marL="343080" indent="-342720" algn="ctr">
              <a:lnSpc>
                <a:spcPct val="100000"/>
              </a:lnSpc>
            </a:pPr>
            <a:r>
              <a:rPr b="0" lang="pt-BR" sz="2400" spc="-1" strike="noStrike">
                <a:solidFill>
                  <a:srgbClr val="000000"/>
                </a:solidFill>
                <a:latin typeface="Times New Roman"/>
              </a:rPr>
              <a:t>Transforme em palavras: classifique o problema.</a:t>
            </a:r>
            <a:endParaRPr b="0" lang="pt-BR" sz="2400" spc="-1" strike="noStrike">
              <a:latin typeface="Arial"/>
            </a:endParaRPr>
          </a:p>
          <a:p>
            <a:pPr marL="343080" indent="-342720" algn="ctr">
              <a:lnSpc>
                <a:spcPct val="100000"/>
              </a:lnSpc>
              <a:buClr>
                <a:srgbClr val="000000"/>
              </a:buClr>
              <a:buFont typeface="StarSymbol"/>
              <a:buAutoNum type="arabicPeriod" startAt="3"/>
            </a:pPr>
            <a:r>
              <a:rPr b="1" lang="pt-BR" sz="2400" spc="-1" strike="noStrike">
                <a:solidFill>
                  <a:srgbClr val="000000"/>
                </a:solidFill>
                <a:latin typeface="Times New Roman"/>
              </a:rPr>
              <a:t>Aplique os principios.</a:t>
            </a:r>
            <a:endParaRPr b="0" lang="pt-BR" sz="2400" spc="-1" strike="noStrike">
              <a:latin typeface="Arial"/>
            </a:endParaRPr>
          </a:p>
          <a:p>
            <a:pPr marL="343080" indent="-342720" algn="ctr">
              <a:lnSpc>
                <a:spcPct val="100000"/>
              </a:lnSpc>
            </a:pPr>
            <a:r>
              <a:rPr b="0" lang="pt-BR" sz="2400" spc="-1" strike="noStrike">
                <a:solidFill>
                  <a:srgbClr val="000000"/>
                </a:solidFill>
                <a:latin typeface="Times New Roman"/>
              </a:rPr>
              <a:t>Você ficará surpreso.</a:t>
            </a:r>
            <a:endParaRPr b="0" lang="pt-BR" sz="2400" spc="-1" strike="noStrike">
              <a:latin typeface="Arial"/>
            </a:endParaRPr>
          </a:p>
        </p:txBody>
      </p:sp>
      <p:sp>
        <p:nvSpPr>
          <p:cNvPr id="749" name="CustomShape 5"/>
          <p:cNvSpPr/>
          <p:nvPr/>
        </p:nvSpPr>
        <p:spPr>
          <a:xfrm>
            <a:off x="1979640" y="1773360"/>
            <a:ext cx="4752720" cy="863280"/>
          </a:xfrm>
          <a:prstGeom prst="rect">
            <a:avLst/>
          </a:prstGeom>
          <a:noFill/>
          <a:ln w="38160">
            <a:noFill/>
          </a:ln>
        </p:spPr>
        <p:style>
          <a:lnRef idx="0"/>
          <a:fillRef idx="0"/>
          <a:effectRef idx="0"/>
          <a:fontRef idx="minor"/>
        </p:style>
      </p:sp>
      <p:sp>
        <p:nvSpPr>
          <p:cNvPr id="750" name="CustomShape 6"/>
          <p:cNvSpPr/>
          <p:nvPr/>
        </p:nvSpPr>
        <p:spPr>
          <a:xfrm>
            <a:off x="1258920" y="2854440"/>
            <a:ext cx="6194160" cy="2374560"/>
          </a:xfrm>
          <a:prstGeom prst="rect">
            <a:avLst/>
          </a:prstGeom>
          <a:noFill/>
          <a:ln w="3816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2" presetSubtype="4">
                                  <p:stCondLst>
                                    <p:cond delay="0"/>
                                  </p:stCondLst>
                                  <p:endCondLst>
                                    <p:cond delay="5000"/>
                                  </p:endCondLst>
                                  <p:childTnLst>
                                    <p:set>
                                      <p:cBhvr>
                                        <p:cTn id="56" dur="1" fill="hold">
                                          <p:stCondLst>
                                            <p:cond delay="0"/>
                                          </p:stCondLst>
                                        </p:cTn>
                                        <p:tgtEl>
                                          <p:spTgt spid="749"/>
                                        </p:tgtEl>
                                        <p:attrNameLst>
                                          <p:attrName>style.visibility</p:attrName>
                                        </p:attrNameLst>
                                      </p:cBhvr>
                                      <p:to>
                                        <p:strVal val="visible"/>
                                      </p:to>
                                    </p:set>
                                    <p:anim calcmode="lin" valueType="num">
                                      <p:cBhvr additive="repl">
                                        <p:cTn id="57" dur="500" fill="hold"/>
                                        <p:tgtEl>
                                          <p:spTgt spid="749"/>
                                        </p:tgtEl>
                                        <p:attrNameLst>
                                          <p:attrName>ppt_x</p:attrName>
                                        </p:attrNameLst>
                                      </p:cBhvr>
                                      <p:tavLst>
                                        <p:tav tm="0">
                                          <p:val>
                                            <p:strVal val="#ppt_x"/>
                                          </p:val>
                                        </p:tav>
                                        <p:tav tm="100000">
                                          <p:val>
                                            <p:strVal val="#ppt_x"/>
                                          </p:val>
                                        </p:tav>
                                      </p:tavLst>
                                    </p:anim>
                                    <p:anim calcmode="lin" valueType="num">
                                      <p:cBhvr additive="repl">
                                        <p:cTn id="58" dur="500" fill="hold"/>
                                        <p:tgtEl>
                                          <p:spTgt spid="74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2" presetSubtype="4">
                                  <p:stCondLst>
                                    <p:cond delay="0"/>
                                  </p:stCondLst>
                                  <p:endCondLst>
                                    <p:cond delay="11000"/>
                                  </p:endCondLst>
                                  <p:childTnLst>
                                    <p:set>
                                      <p:cBhvr>
                                        <p:cTn id="62" dur="1" fill="hold">
                                          <p:stCondLst>
                                            <p:cond delay="0"/>
                                          </p:stCondLst>
                                        </p:cTn>
                                        <p:tgtEl>
                                          <p:spTgt spid="750"/>
                                        </p:tgtEl>
                                        <p:attrNameLst>
                                          <p:attrName>style.visibility</p:attrName>
                                        </p:attrNameLst>
                                      </p:cBhvr>
                                      <p:to>
                                        <p:strVal val="visible"/>
                                      </p:to>
                                    </p:set>
                                    <p:anim calcmode="lin" valueType="num">
                                      <p:cBhvr additive="repl">
                                        <p:cTn id="63" dur="500" fill="hold"/>
                                        <p:tgtEl>
                                          <p:spTgt spid="750"/>
                                        </p:tgtEl>
                                        <p:attrNameLst>
                                          <p:attrName>ppt_x</p:attrName>
                                        </p:attrNameLst>
                                      </p:cBhvr>
                                      <p:tavLst>
                                        <p:tav tm="0">
                                          <p:val>
                                            <p:strVal val="#ppt_x"/>
                                          </p:val>
                                        </p:tav>
                                        <p:tav tm="100000">
                                          <p:val>
                                            <p:strVal val="#ppt_x"/>
                                          </p:val>
                                        </p:tav>
                                      </p:tavLst>
                                    </p:anim>
                                    <p:anim calcmode="lin" valueType="num">
                                      <p:cBhvr additive="repl">
                                        <p:cTn id="64" dur="500" fill="hold"/>
                                        <p:tgtEl>
                                          <p:spTgt spid="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Problema?</a:t>
            </a:r>
            <a:endParaRPr b="0" lang="pt-BR" sz="3600" spc="-1" strike="noStrike">
              <a:solidFill>
                <a:srgbClr val="000000"/>
              </a:solidFill>
              <a:latin typeface="Times New Roman"/>
            </a:endParaRPr>
          </a:p>
        </p:txBody>
      </p:sp>
      <p:sp>
        <p:nvSpPr>
          <p:cNvPr id="752" name="CustomShape 2"/>
          <p:cNvSpPr/>
          <p:nvPr/>
        </p:nvSpPr>
        <p:spPr>
          <a:xfrm>
            <a:off x="826920" y="1628640"/>
            <a:ext cx="6840000" cy="410508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sp>
      <p:sp>
        <p:nvSpPr>
          <p:cNvPr id="753" name="CustomShape 3"/>
          <p:cNvSpPr/>
          <p:nvPr/>
        </p:nvSpPr>
        <p:spPr>
          <a:xfrm>
            <a:off x="1620720" y="1773360"/>
            <a:ext cx="5111280" cy="1152000"/>
          </a:xfrm>
          <a:prstGeom prst="rect">
            <a:avLst/>
          </a:prstGeom>
          <a:noFill/>
          <a:ln w="9360">
            <a:noFill/>
          </a:ln>
        </p:spPr>
        <p:style>
          <a:lnRef idx="0"/>
          <a:fillRef idx="0"/>
          <a:effectRef idx="0"/>
          <a:fontRef idx="minor"/>
        </p:style>
        <p:txBody>
          <a:bodyPr lIns="90000" rIns="90000" tIns="45000" bIns="45000" anchor="ctr">
            <a:noAutofit/>
          </a:bodyPr>
          <a:p>
            <a:pPr algn="ctr">
              <a:lnSpc>
                <a:spcPct val="100000"/>
              </a:lnSpc>
            </a:pPr>
            <a:r>
              <a:rPr b="1" lang="pt-BR" sz="2400" spc="-1" strike="noStrike">
                <a:solidFill>
                  <a:srgbClr val="000000"/>
                </a:solidFill>
                <a:latin typeface="Times New Roman"/>
              </a:rPr>
              <a:t>Criar um bom design é tão simples como contar de 1 a 3</a:t>
            </a:r>
            <a:endParaRPr b="0" lang="pt-BR" sz="2400" spc="-1" strike="noStrike">
              <a:latin typeface="Arial"/>
            </a:endParaRPr>
          </a:p>
        </p:txBody>
      </p:sp>
      <p:sp>
        <p:nvSpPr>
          <p:cNvPr id="754" name="CustomShape 4"/>
          <p:cNvSpPr/>
          <p:nvPr/>
        </p:nvSpPr>
        <p:spPr>
          <a:xfrm>
            <a:off x="1187280" y="2997360"/>
            <a:ext cx="6048000" cy="2592000"/>
          </a:xfrm>
          <a:prstGeom prst="rect">
            <a:avLst/>
          </a:prstGeom>
          <a:noFill/>
          <a:ln w="9360">
            <a:noFill/>
          </a:ln>
        </p:spPr>
        <p:style>
          <a:lnRef idx="0"/>
          <a:fillRef idx="0"/>
          <a:effectRef idx="0"/>
          <a:fontRef idx="minor"/>
        </p:style>
        <p:txBody>
          <a:bodyPr wrap="none" lIns="90000" rIns="90000" tIns="45000" bIns="45000" anchor="ctr">
            <a:noAutofit/>
          </a:bodyPr>
          <a:p>
            <a:pPr marL="343080" indent="-342720" algn="ctr">
              <a:lnSpc>
                <a:spcPct val="100000"/>
              </a:lnSpc>
              <a:buClr>
                <a:srgbClr val="000000"/>
              </a:buClr>
              <a:buFont typeface="StarSymbol"/>
              <a:buAutoNum type="arabicPeriod"/>
            </a:pPr>
            <a:r>
              <a:rPr b="1" lang="pt-BR" sz="2400" spc="-1" strike="noStrike">
                <a:solidFill>
                  <a:srgbClr val="000000"/>
                </a:solidFill>
                <a:latin typeface="Times New Roman"/>
              </a:rPr>
              <a:t>Aprenda os princípios</a:t>
            </a:r>
            <a:endParaRPr b="0" lang="pt-BR" sz="2400" spc="-1" strike="noStrike">
              <a:latin typeface="Arial"/>
            </a:endParaRPr>
          </a:p>
          <a:p>
            <a:pPr marL="343080" indent="-342720" algn="ctr">
              <a:lnSpc>
                <a:spcPct val="100000"/>
              </a:lnSpc>
            </a:pPr>
            <a:r>
              <a:rPr b="0" lang="pt-BR" sz="2400" spc="-1" strike="noStrike">
                <a:solidFill>
                  <a:srgbClr val="000000"/>
                </a:solidFill>
                <a:latin typeface="Times New Roman"/>
              </a:rPr>
              <a:t>Eles são mais simples de o que você pensa.</a:t>
            </a:r>
            <a:endParaRPr b="0" lang="pt-BR" sz="2400" spc="-1" strike="noStrike">
              <a:latin typeface="Arial"/>
            </a:endParaRPr>
          </a:p>
          <a:p>
            <a:pPr marL="343080" indent="-342720" algn="ctr">
              <a:lnSpc>
                <a:spcPct val="100000"/>
              </a:lnSpc>
              <a:buClr>
                <a:srgbClr val="000000"/>
              </a:buClr>
              <a:buFont typeface="StarSymbol"/>
              <a:buAutoNum type="arabicPeriod" startAt="2"/>
            </a:pPr>
            <a:r>
              <a:rPr b="1" lang="pt-BR" sz="2400" spc="-1" strike="noStrike">
                <a:solidFill>
                  <a:srgbClr val="000000"/>
                </a:solidFill>
                <a:latin typeface="Times New Roman"/>
              </a:rPr>
              <a:t>Reconheça quando não estiver aplicando.</a:t>
            </a:r>
            <a:endParaRPr b="0" lang="pt-BR" sz="2400" spc="-1" strike="noStrike">
              <a:latin typeface="Arial"/>
            </a:endParaRPr>
          </a:p>
          <a:p>
            <a:pPr marL="343080" indent="-342720" algn="ctr">
              <a:lnSpc>
                <a:spcPct val="100000"/>
              </a:lnSpc>
            </a:pPr>
            <a:r>
              <a:rPr b="0" lang="pt-BR" sz="2400" spc="-1" strike="noStrike">
                <a:solidFill>
                  <a:srgbClr val="000000"/>
                </a:solidFill>
                <a:latin typeface="Times New Roman"/>
              </a:rPr>
              <a:t>Transforme em palavras: classifique o problema.</a:t>
            </a:r>
            <a:endParaRPr b="0" lang="pt-BR" sz="2400" spc="-1" strike="noStrike">
              <a:latin typeface="Arial"/>
            </a:endParaRPr>
          </a:p>
          <a:p>
            <a:pPr marL="343080" indent="-342720" algn="ctr">
              <a:lnSpc>
                <a:spcPct val="100000"/>
              </a:lnSpc>
              <a:buClr>
                <a:srgbClr val="000000"/>
              </a:buClr>
              <a:buFont typeface="StarSymbol"/>
              <a:buAutoNum type="arabicPeriod" startAt="3"/>
            </a:pPr>
            <a:r>
              <a:rPr b="1" lang="pt-BR" sz="2400" spc="-1" strike="noStrike">
                <a:solidFill>
                  <a:srgbClr val="000000"/>
                </a:solidFill>
                <a:latin typeface="Times New Roman"/>
              </a:rPr>
              <a:t>Aplique os principios.</a:t>
            </a:r>
            <a:endParaRPr b="0" lang="pt-BR" sz="2400" spc="-1" strike="noStrike">
              <a:latin typeface="Arial"/>
            </a:endParaRPr>
          </a:p>
          <a:p>
            <a:pPr marL="343080" indent="-342720" algn="ctr">
              <a:lnSpc>
                <a:spcPct val="100000"/>
              </a:lnSpc>
            </a:pPr>
            <a:r>
              <a:rPr b="0" lang="pt-BR" sz="2400" spc="-1" strike="noStrike">
                <a:solidFill>
                  <a:srgbClr val="000000"/>
                </a:solidFill>
                <a:latin typeface="Times New Roman"/>
              </a:rPr>
              <a:t>Você ficará surpreso.</a:t>
            </a:r>
            <a:endParaRPr b="0" lang="pt-BR" sz="2400" spc="-1" strike="noStrike">
              <a:latin typeface="Arial"/>
            </a:endParaRPr>
          </a:p>
        </p:txBody>
      </p:sp>
      <p:sp>
        <p:nvSpPr>
          <p:cNvPr id="755" name="CustomShape 5"/>
          <p:cNvSpPr/>
          <p:nvPr/>
        </p:nvSpPr>
        <p:spPr>
          <a:xfrm>
            <a:off x="1835280" y="1989000"/>
            <a:ext cx="4752720" cy="863280"/>
          </a:xfrm>
          <a:prstGeom prst="rect">
            <a:avLst/>
          </a:prstGeom>
          <a:noFill/>
          <a:ln w="38160">
            <a:solidFill>
              <a:srgbClr val="ff0000"/>
            </a:solidFill>
            <a:miter/>
          </a:ln>
        </p:spPr>
        <p:style>
          <a:lnRef idx="0"/>
          <a:fillRef idx="0"/>
          <a:effectRef idx="0"/>
          <a:fontRef idx="minor"/>
        </p:style>
      </p:sp>
      <p:sp>
        <p:nvSpPr>
          <p:cNvPr id="756" name="CustomShape 6"/>
          <p:cNvSpPr/>
          <p:nvPr/>
        </p:nvSpPr>
        <p:spPr>
          <a:xfrm>
            <a:off x="1114560" y="3070080"/>
            <a:ext cx="6194160" cy="2374560"/>
          </a:xfrm>
          <a:prstGeom prst="rect">
            <a:avLst/>
          </a:prstGeom>
          <a:noFill/>
          <a:ln w="38160">
            <a:solidFill>
              <a:srgbClr val="ff0000"/>
            </a:solidFill>
            <a:miter/>
          </a:ln>
        </p:spPr>
        <p:style>
          <a:lnRef idx="0"/>
          <a:fillRef idx="0"/>
          <a:effectRef idx="0"/>
          <a:fontRef idx="minor"/>
        </p:style>
      </p:sp>
    </p:spTree>
  </p:cSld>
  <mc:AlternateContent>
    <mc:Choice Requires="p14">
      <p:transition spd="slow" p14:dur="2000"/>
    </mc:Choice>
    <mc:Fallback>
      <p:transition spd="slow"/>
    </mc:Fallback>
  </mc:AlternateContent>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resetID="2" presetSubtype="4">
                                  <p:stCondLst>
                                    <p:cond delay="0"/>
                                  </p:stCondLst>
                                  <p:childTnLst>
                                    <p:set>
                                      <p:cBhvr>
                                        <p:cTn id="70" dur="1" fill="hold">
                                          <p:stCondLst>
                                            <p:cond delay="0"/>
                                          </p:stCondLst>
                                        </p:cTn>
                                        <p:tgtEl>
                                          <p:spTgt spid="755"/>
                                        </p:tgtEl>
                                        <p:attrNameLst>
                                          <p:attrName>style.visibility</p:attrName>
                                        </p:attrNameLst>
                                      </p:cBhvr>
                                      <p:to>
                                        <p:strVal val="visible"/>
                                      </p:to>
                                    </p:set>
                                    <p:anim calcmode="lin" valueType="num">
                                      <p:cBhvr additive="repl">
                                        <p:cTn id="71" dur="500" fill="hold"/>
                                        <p:tgtEl>
                                          <p:spTgt spid="755"/>
                                        </p:tgtEl>
                                        <p:attrNameLst>
                                          <p:attrName>ppt_x</p:attrName>
                                        </p:attrNameLst>
                                      </p:cBhvr>
                                      <p:tavLst>
                                        <p:tav tm="0">
                                          <p:val>
                                            <p:strVal val="#ppt_x"/>
                                          </p:val>
                                        </p:tav>
                                        <p:tav tm="100000">
                                          <p:val>
                                            <p:strVal val="#ppt_x"/>
                                          </p:val>
                                        </p:tav>
                                      </p:tavLst>
                                    </p:anim>
                                    <p:anim calcmode="lin" valueType="num">
                                      <p:cBhvr additive="repl">
                                        <p:cTn id="72"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2" presetSubtype="4">
                                  <p:stCondLst>
                                    <p:cond delay="0"/>
                                  </p:stCondLst>
                                  <p:childTnLst>
                                    <p:set>
                                      <p:cBhvr>
                                        <p:cTn id="76" dur="1" fill="hold">
                                          <p:stCondLst>
                                            <p:cond delay="0"/>
                                          </p:stCondLst>
                                        </p:cTn>
                                        <p:tgtEl>
                                          <p:spTgt spid="756"/>
                                        </p:tgtEl>
                                        <p:attrNameLst>
                                          <p:attrName>style.visibility</p:attrName>
                                        </p:attrNameLst>
                                      </p:cBhvr>
                                      <p:to>
                                        <p:strVal val="visible"/>
                                      </p:to>
                                    </p:set>
                                    <p:anim calcmode="lin" valueType="num">
                                      <p:cBhvr additive="repl">
                                        <p:cTn id="77" dur="500" fill="hold"/>
                                        <p:tgtEl>
                                          <p:spTgt spid="756"/>
                                        </p:tgtEl>
                                        <p:attrNameLst>
                                          <p:attrName>ppt_x</p:attrName>
                                        </p:attrNameLst>
                                      </p:cBhvr>
                                      <p:tavLst>
                                        <p:tav tm="0">
                                          <p:val>
                                            <p:strVal val="#ppt_x"/>
                                          </p:val>
                                        </p:tav>
                                        <p:tav tm="100000">
                                          <p:val>
                                            <p:strVal val="#ppt_x"/>
                                          </p:val>
                                        </p:tav>
                                      </p:tavLst>
                                    </p:anim>
                                    <p:anim calcmode="lin" valueType="num">
                                      <p:cBhvr additive="repl">
                                        <p:cTn id="78"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Um exemplo</a:t>
            </a:r>
            <a:endParaRPr b="0" lang="pt-BR" sz="3600" spc="-1" strike="noStrike">
              <a:solidFill>
                <a:srgbClr val="000000"/>
              </a:solidFill>
              <a:latin typeface="Times New Roman"/>
            </a:endParaRPr>
          </a:p>
        </p:txBody>
      </p:sp>
      <p:sp>
        <p:nvSpPr>
          <p:cNvPr id="758" name="CustomShape 2"/>
          <p:cNvSpPr/>
          <p:nvPr/>
        </p:nvSpPr>
        <p:spPr>
          <a:xfrm>
            <a:off x="826920" y="1484280"/>
            <a:ext cx="6840000" cy="410508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sp>
      <p:sp>
        <p:nvSpPr>
          <p:cNvPr id="759" name="CustomShape 3"/>
          <p:cNvSpPr/>
          <p:nvPr/>
        </p:nvSpPr>
        <p:spPr>
          <a:xfrm>
            <a:off x="900000" y="1555920"/>
            <a:ext cx="6264000" cy="936360"/>
          </a:xfrm>
          <a:prstGeom prst="rect">
            <a:avLst/>
          </a:prstGeom>
          <a:noFill/>
          <a:ln w="9360">
            <a:noFill/>
          </a:ln>
        </p:spPr>
        <p:style>
          <a:lnRef idx="0"/>
          <a:fillRef idx="0"/>
          <a:effectRef idx="0"/>
          <a:fontRef idx="minor"/>
        </p:style>
        <p:txBody>
          <a:bodyPr lIns="90000" rIns="90000" tIns="45000" bIns="45000" anchor="ctr">
            <a:noAutofit/>
          </a:bodyPr>
          <a:p>
            <a:pPr>
              <a:lnSpc>
                <a:spcPct val="100000"/>
              </a:lnSpc>
            </a:pPr>
            <a:r>
              <a:rPr b="1" lang="pt-BR" sz="3600" spc="-1" strike="noStrike">
                <a:solidFill>
                  <a:srgbClr val="000000"/>
                </a:solidFill>
                <a:latin typeface="Times New Roman"/>
              </a:rPr>
              <a:t>Criar um bom design</a:t>
            </a:r>
            <a:endParaRPr b="0" lang="pt-BR" sz="3600" spc="-1" strike="noStrike">
              <a:latin typeface="Arial"/>
            </a:endParaRPr>
          </a:p>
          <a:p>
            <a:pPr>
              <a:lnSpc>
                <a:spcPct val="100000"/>
              </a:lnSpc>
            </a:pPr>
            <a:r>
              <a:rPr b="1" lang="pt-BR" sz="2400" spc="-1" strike="noStrike">
                <a:solidFill>
                  <a:srgbClr val="000000"/>
                </a:solidFill>
                <a:latin typeface="Times New Roman"/>
              </a:rPr>
              <a:t> </a:t>
            </a:r>
            <a:r>
              <a:rPr b="0" lang="pt-BR" sz="2400" spc="-1" strike="noStrike">
                <a:solidFill>
                  <a:srgbClr val="000000"/>
                </a:solidFill>
                <a:latin typeface="Times New Roman"/>
              </a:rPr>
              <a:t>é tão simples como</a:t>
            </a:r>
            <a:endParaRPr b="0" lang="pt-BR" sz="2400" spc="-1" strike="noStrike">
              <a:latin typeface="Arial"/>
            </a:endParaRPr>
          </a:p>
        </p:txBody>
      </p:sp>
      <p:sp>
        <p:nvSpPr>
          <p:cNvPr id="760" name="CustomShape 4"/>
          <p:cNvSpPr/>
          <p:nvPr/>
        </p:nvSpPr>
        <p:spPr>
          <a:xfrm>
            <a:off x="1403280" y="2565360"/>
            <a:ext cx="5471640" cy="1223640"/>
          </a:xfrm>
          <a:prstGeom prst="rect">
            <a:avLst/>
          </a:prstGeom>
          <a:noFill/>
          <a:ln w="9360">
            <a:noFill/>
          </a:ln>
        </p:spPr>
        <p:style>
          <a:lnRef idx="0"/>
          <a:fillRef idx="0"/>
          <a:effectRef idx="0"/>
          <a:fontRef idx="minor"/>
        </p:style>
        <p:txBody>
          <a:bodyPr wrap="none" lIns="90000" rIns="90000" tIns="45000" bIns="45000" anchor="ctr">
            <a:noAutofit/>
          </a:bodyPr>
          <a:p>
            <a:pPr marL="343080" indent="-342720">
              <a:lnSpc>
                <a:spcPct val="100000"/>
              </a:lnSpc>
            </a:pPr>
            <a:r>
              <a:rPr b="0" lang="pt-BR" sz="2400" spc="-1" strike="noStrike">
                <a:solidFill>
                  <a:srgbClr val="000000"/>
                </a:solidFill>
                <a:latin typeface="Times New Roman"/>
              </a:rPr>
              <a:t>Aprenda os princípios</a:t>
            </a:r>
            <a:endParaRPr b="0" lang="pt-BR" sz="2400" spc="-1" strike="noStrike">
              <a:latin typeface="Arial"/>
            </a:endParaRPr>
          </a:p>
          <a:p>
            <a:pPr marL="343080" indent="-342720">
              <a:lnSpc>
                <a:spcPct val="100000"/>
              </a:lnSpc>
            </a:pPr>
            <a:r>
              <a:rPr b="0" lang="pt-BR" sz="2400" spc="-1" strike="noStrike">
                <a:solidFill>
                  <a:srgbClr val="000000"/>
                </a:solidFill>
                <a:latin typeface="Times New Roman"/>
              </a:rPr>
              <a:t>Eles são mais simples de o que você pensa.</a:t>
            </a:r>
            <a:endParaRPr b="0" lang="pt-BR" sz="2400" spc="-1" strike="noStrike">
              <a:latin typeface="Arial"/>
            </a:endParaRPr>
          </a:p>
        </p:txBody>
      </p:sp>
      <p:sp>
        <p:nvSpPr>
          <p:cNvPr id="761" name="CustomShape 5"/>
          <p:cNvSpPr/>
          <p:nvPr/>
        </p:nvSpPr>
        <p:spPr>
          <a:xfrm>
            <a:off x="971640" y="285444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718" strike="noStrike">
                <a:solidFill>
                  <a:srgbClr val="aaaaaa"/>
                </a:solidFill>
                <a:latin typeface="Arial Black"/>
              </a:rPr>
              <a:t>1</a:t>
            </a:r>
            <a:endParaRPr b="0" lang="pt-BR" sz="3600" spc="-1" strike="noStrike">
              <a:latin typeface="Arial"/>
            </a:endParaRPr>
          </a:p>
        </p:txBody>
      </p:sp>
      <p:sp>
        <p:nvSpPr>
          <p:cNvPr id="762" name="CustomShape 6"/>
          <p:cNvSpPr/>
          <p:nvPr/>
        </p:nvSpPr>
        <p:spPr>
          <a:xfrm>
            <a:off x="1403280" y="3573360"/>
            <a:ext cx="6121080" cy="1223640"/>
          </a:xfrm>
          <a:prstGeom prst="rect">
            <a:avLst/>
          </a:prstGeom>
          <a:noFill/>
          <a:ln w="9360">
            <a:noFill/>
          </a:ln>
        </p:spPr>
        <p:style>
          <a:lnRef idx="0"/>
          <a:fillRef idx="0"/>
          <a:effectRef idx="0"/>
          <a:fontRef idx="minor"/>
        </p:style>
        <p:txBody>
          <a:bodyPr wrap="none" lIns="90000" rIns="90000" tIns="45000" bIns="45000" anchor="ctr">
            <a:noAutofit/>
          </a:bodyPr>
          <a:p>
            <a:pPr marL="343080" indent="-342720">
              <a:lnSpc>
                <a:spcPct val="100000"/>
              </a:lnSpc>
            </a:pPr>
            <a:r>
              <a:rPr b="0" lang="pt-BR" sz="2400" spc="-1" strike="noStrike">
                <a:solidFill>
                  <a:srgbClr val="000000"/>
                </a:solidFill>
                <a:latin typeface="Times New Roman"/>
              </a:rPr>
              <a:t>Reconheça quando não estiver aplicando.</a:t>
            </a:r>
            <a:endParaRPr b="0" lang="pt-BR" sz="2400" spc="-1" strike="noStrike">
              <a:latin typeface="Arial"/>
            </a:endParaRPr>
          </a:p>
          <a:p>
            <a:pPr marL="343080" indent="-342720">
              <a:lnSpc>
                <a:spcPct val="100000"/>
              </a:lnSpc>
            </a:pPr>
            <a:r>
              <a:rPr b="0" lang="pt-BR" sz="2400" spc="-1" strike="noStrike">
                <a:solidFill>
                  <a:srgbClr val="000000"/>
                </a:solidFill>
                <a:latin typeface="Times New Roman"/>
              </a:rPr>
              <a:t>Transforme em palavras: classifique o problema.</a:t>
            </a:r>
            <a:endParaRPr b="0" lang="pt-BR" sz="2400" spc="-1" strike="noStrike">
              <a:latin typeface="Arial"/>
            </a:endParaRPr>
          </a:p>
        </p:txBody>
      </p:sp>
      <p:sp>
        <p:nvSpPr>
          <p:cNvPr id="763" name="CustomShape 7"/>
          <p:cNvSpPr/>
          <p:nvPr/>
        </p:nvSpPr>
        <p:spPr>
          <a:xfrm>
            <a:off x="1042920" y="379080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718" strike="noStrike">
                <a:solidFill>
                  <a:srgbClr val="aaaaaa"/>
                </a:solidFill>
                <a:latin typeface="Arial Black"/>
              </a:rPr>
              <a:t>2</a:t>
            </a:r>
            <a:endParaRPr b="0" lang="pt-BR" sz="3600" spc="-1" strike="noStrike">
              <a:latin typeface="Arial"/>
            </a:endParaRPr>
          </a:p>
        </p:txBody>
      </p:sp>
      <p:sp>
        <p:nvSpPr>
          <p:cNvPr id="764" name="CustomShape 8"/>
          <p:cNvSpPr/>
          <p:nvPr/>
        </p:nvSpPr>
        <p:spPr>
          <a:xfrm>
            <a:off x="1403280" y="4653000"/>
            <a:ext cx="6121080" cy="791640"/>
          </a:xfrm>
          <a:prstGeom prst="rect">
            <a:avLst/>
          </a:prstGeom>
          <a:noFill/>
          <a:ln w="9360">
            <a:noFill/>
          </a:ln>
        </p:spPr>
        <p:style>
          <a:lnRef idx="0"/>
          <a:fillRef idx="0"/>
          <a:effectRef idx="0"/>
          <a:fontRef idx="minor"/>
        </p:style>
        <p:txBody>
          <a:bodyPr wrap="none" lIns="90000" rIns="90000" tIns="45000" bIns="45000" anchor="ctr">
            <a:noAutofit/>
          </a:bodyPr>
          <a:p>
            <a:pPr marL="343080" indent="-342720">
              <a:lnSpc>
                <a:spcPct val="100000"/>
              </a:lnSpc>
            </a:pPr>
            <a:r>
              <a:rPr b="0" lang="pt-BR" sz="2400" spc="-1" strike="noStrike">
                <a:solidFill>
                  <a:srgbClr val="000000"/>
                </a:solidFill>
                <a:latin typeface="Times New Roman"/>
              </a:rPr>
              <a:t>Aplique os principios.</a:t>
            </a:r>
            <a:endParaRPr b="0" lang="pt-BR" sz="2400" spc="-1" strike="noStrike">
              <a:latin typeface="Arial"/>
            </a:endParaRPr>
          </a:p>
          <a:p>
            <a:pPr marL="343080" indent="-342720">
              <a:lnSpc>
                <a:spcPct val="100000"/>
              </a:lnSpc>
            </a:pPr>
            <a:r>
              <a:rPr b="0" lang="pt-BR" sz="2400" spc="-1" strike="noStrike">
                <a:solidFill>
                  <a:srgbClr val="000000"/>
                </a:solidFill>
                <a:latin typeface="Times New Roman"/>
              </a:rPr>
              <a:t>Você ficará surpreso.</a:t>
            </a:r>
            <a:endParaRPr b="0" lang="pt-BR" sz="2400" spc="-1" strike="noStrike">
              <a:latin typeface="Arial"/>
            </a:endParaRPr>
          </a:p>
        </p:txBody>
      </p:sp>
      <p:sp>
        <p:nvSpPr>
          <p:cNvPr id="765" name="CustomShape 9"/>
          <p:cNvSpPr/>
          <p:nvPr/>
        </p:nvSpPr>
        <p:spPr>
          <a:xfrm>
            <a:off x="1042920" y="472752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718" strike="noStrike">
                <a:solidFill>
                  <a:srgbClr val="aaaaaa"/>
                </a:solidFill>
                <a:latin typeface="Arial Black"/>
              </a:rPr>
              <a:t>3</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Um exemplo</a:t>
            </a:r>
            <a:endParaRPr b="0" lang="pt-BR" sz="3600" spc="-1" strike="noStrike">
              <a:solidFill>
                <a:srgbClr val="000000"/>
              </a:solidFill>
              <a:latin typeface="Times New Roman"/>
            </a:endParaRPr>
          </a:p>
        </p:txBody>
      </p:sp>
      <p:sp>
        <p:nvSpPr>
          <p:cNvPr id="767" name="CustomShape 2"/>
          <p:cNvSpPr/>
          <p:nvPr/>
        </p:nvSpPr>
        <p:spPr>
          <a:xfrm>
            <a:off x="826920" y="1484280"/>
            <a:ext cx="6840000" cy="410508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sp>
      <p:sp>
        <p:nvSpPr>
          <p:cNvPr id="768" name="CustomShape 3"/>
          <p:cNvSpPr/>
          <p:nvPr/>
        </p:nvSpPr>
        <p:spPr>
          <a:xfrm>
            <a:off x="900000" y="1555920"/>
            <a:ext cx="6264000" cy="936360"/>
          </a:xfrm>
          <a:prstGeom prst="rect">
            <a:avLst/>
          </a:prstGeom>
          <a:noFill/>
          <a:ln w="9360">
            <a:noFill/>
          </a:ln>
        </p:spPr>
        <p:style>
          <a:lnRef idx="0"/>
          <a:fillRef idx="0"/>
          <a:effectRef idx="0"/>
          <a:fontRef idx="minor"/>
        </p:style>
        <p:txBody>
          <a:bodyPr lIns="90000" rIns="90000" tIns="45000" bIns="45000" anchor="ctr">
            <a:noAutofit/>
          </a:bodyPr>
          <a:p>
            <a:pPr>
              <a:lnSpc>
                <a:spcPct val="100000"/>
              </a:lnSpc>
            </a:pPr>
            <a:r>
              <a:rPr b="1" lang="pt-BR" sz="3600" spc="-1" strike="noStrike">
                <a:solidFill>
                  <a:srgbClr val="000000"/>
                </a:solidFill>
                <a:latin typeface="Times New Roman"/>
              </a:rPr>
              <a:t>Criar um bom design</a:t>
            </a:r>
            <a:endParaRPr b="0" lang="pt-BR" sz="3600" spc="-1" strike="noStrike">
              <a:latin typeface="Arial"/>
            </a:endParaRPr>
          </a:p>
          <a:p>
            <a:pPr>
              <a:lnSpc>
                <a:spcPct val="100000"/>
              </a:lnSpc>
            </a:pPr>
            <a:r>
              <a:rPr b="1" lang="pt-BR" sz="2400" spc="-1" strike="noStrike">
                <a:solidFill>
                  <a:srgbClr val="000000"/>
                </a:solidFill>
                <a:latin typeface="Times New Roman"/>
              </a:rPr>
              <a:t> </a:t>
            </a:r>
            <a:r>
              <a:rPr b="0" lang="pt-BR" sz="2400" spc="-1" strike="noStrike">
                <a:solidFill>
                  <a:srgbClr val="000000"/>
                </a:solidFill>
                <a:latin typeface="Times New Roman"/>
              </a:rPr>
              <a:t>é tão simples como</a:t>
            </a:r>
            <a:endParaRPr b="0" lang="pt-BR" sz="2400" spc="-1" strike="noStrike">
              <a:latin typeface="Arial"/>
            </a:endParaRPr>
          </a:p>
        </p:txBody>
      </p:sp>
      <p:sp>
        <p:nvSpPr>
          <p:cNvPr id="769" name="CustomShape 4"/>
          <p:cNvSpPr/>
          <p:nvPr/>
        </p:nvSpPr>
        <p:spPr>
          <a:xfrm>
            <a:off x="1403280" y="2565360"/>
            <a:ext cx="5471640" cy="1223640"/>
          </a:xfrm>
          <a:prstGeom prst="rect">
            <a:avLst/>
          </a:prstGeom>
          <a:noFill/>
          <a:ln w="9360">
            <a:noFill/>
          </a:ln>
        </p:spPr>
        <p:style>
          <a:lnRef idx="0"/>
          <a:fillRef idx="0"/>
          <a:effectRef idx="0"/>
          <a:fontRef idx="minor"/>
        </p:style>
        <p:txBody>
          <a:bodyPr wrap="none" lIns="90000" rIns="90000" tIns="45000" bIns="45000" anchor="ctr">
            <a:noAutofit/>
          </a:bodyPr>
          <a:p>
            <a:pPr marL="343080" indent="-342720">
              <a:lnSpc>
                <a:spcPct val="100000"/>
              </a:lnSpc>
            </a:pPr>
            <a:r>
              <a:rPr b="0" lang="pt-BR" sz="2400" spc="-1" strike="noStrike">
                <a:solidFill>
                  <a:srgbClr val="000000"/>
                </a:solidFill>
                <a:latin typeface="Times New Roman"/>
              </a:rPr>
              <a:t>Aprenda os princípios</a:t>
            </a:r>
            <a:endParaRPr b="0" lang="pt-BR" sz="2400" spc="-1" strike="noStrike">
              <a:latin typeface="Arial"/>
            </a:endParaRPr>
          </a:p>
          <a:p>
            <a:pPr marL="343080" indent="-342720">
              <a:lnSpc>
                <a:spcPct val="100000"/>
              </a:lnSpc>
            </a:pPr>
            <a:r>
              <a:rPr b="0" lang="pt-BR" sz="2400" spc="-1" strike="noStrike">
                <a:solidFill>
                  <a:srgbClr val="000000"/>
                </a:solidFill>
                <a:latin typeface="Times New Roman"/>
              </a:rPr>
              <a:t>Eles são mais simples de o que você pensa.</a:t>
            </a:r>
            <a:endParaRPr b="0" lang="pt-BR" sz="2400" spc="-1" strike="noStrike">
              <a:latin typeface="Arial"/>
            </a:endParaRPr>
          </a:p>
        </p:txBody>
      </p:sp>
      <p:sp>
        <p:nvSpPr>
          <p:cNvPr id="770" name="CustomShape 5"/>
          <p:cNvSpPr/>
          <p:nvPr/>
        </p:nvSpPr>
        <p:spPr>
          <a:xfrm>
            <a:off x="971640" y="285444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718" strike="noStrike">
                <a:solidFill>
                  <a:srgbClr val="aaaaaa"/>
                </a:solidFill>
                <a:latin typeface="Arial Black"/>
              </a:rPr>
              <a:t>1</a:t>
            </a:r>
            <a:endParaRPr b="0" lang="pt-BR" sz="3600" spc="-1" strike="noStrike">
              <a:latin typeface="Arial"/>
            </a:endParaRPr>
          </a:p>
        </p:txBody>
      </p:sp>
      <p:sp>
        <p:nvSpPr>
          <p:cNvPr id="771" name="CustomShape 6"/>
          <p:cNvSpPr/>
          <p:nvPr/>
        </p:nvSpPr>
        <p:spPr>
          <a:xfrm>
            <a:off x="1403280" y="3573360"/>
            <a:ext cx="6121080" cy="1223640"/>
          </a:xfrm>
          <a:prstGeom prst="rect">
            <a:avLst/>
          </a:prstGeom>
          <a:noFill/>
          <a:ln w="9360">
            <a:noFill/>
          </a:ln>
        </p:spPr>
        <p:style>
          <a:lnRef idx="0"/>
          <a:fillRef idx="0"/>
          <a:effectRef idx="0"/>
          <a:fontRef idx="minor"/>
        </p:style>
        <p:txBody>
          <a:bodyPr wrap="none" lIns="90000" rIns="90000" tIns="45000" bIns="45000" anchor="ctr">
            <a:noAutofit/>
          </a:bodyPr>
          <a:p>
            <a:pPr marL="343080" indent="-342720">
              <a:lnSpc>
                <a:spcPct val="100000"/>
              </a:lnSpc>
            </a:pPr>
            <a:r>
              <a:rPr b="0" lang="pt-BR" sz="2400" spc="-1" strike="noStrike">
                <a:solidFill>
                  <a:srgbClr val="000000"/>
                </a:solidFill>
                <a:latin typeface="Times New Roman"/>
              </a:rPr>
              <a:t>Reconheça quando não estiver aplicando.</a:t>
            </a:r>
            <a:endParaRPr b="0" lang="pt-BR" sz="2400" spc="-1" strike="noStrike">
              <a:latin typeface="Arial"/>
            </a:endParaRPr>
          </a:p>
          <a:p>
            <a:pPr marL="343080" indent="-342720">
              <a:lnSpc>
                <a:spcPct val="100000"/>
              </a:lnSpc>
            </a:pPr>
            <a:r>
              <a:rPr b="0" lang="pt-BR" sz="2400" spc="-1" strike="noStrike">
                <a:solidFill>
                  <a:srgbClr val="000000"/>
                </a:solidFill>
                <a:latin typeface="Times New Roman"/>
              </a:rPr>
              <a:t>Transforme em palavras: classifique o problema.</a:t>
            </a:r>
            <a:endParaRPr b="0" lang="pt-BR" sz="2400" spc="-1" strike="noStrike">
              <a:latin typeface="Arial"/>
            </a:endParaRPr>
          </a:p>
        </p:txBody>
      </p:sp>
      <p:sp>
        <p:nvSpPr>
          <p:cNvPr id="772" name="CustomShape 7"/>
          <p:cNvSpPr/>
          <p:nvPr/>
        </p:nvSpPr>
        <p:spPr>
          <a:xfrm>
            <a:off x="1042920" y="379080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718" strike="noStrike">
                <a:solidFill>
                  <a:srgbClr val="aaaaaa"/>
                </a:solidFill>
                <a:latin typeface="Arial Black"/>
              </a:rPr>
              <a:t>2</a:t>
            </a:r>
            <a:endParaRPr b="0" lang="pt-BR" sz="3600" spc="-1" strike="noStrike">
              <a:latin typeface="Arial"/>
            </a:endParaRPr>
          </a:p>
        </p:txBody>
      </p:sp>
      <p:sp>
        <p:nvSpPr>
          <p:cNvPr id="773" name="CustomShape 8"/>
          <p:cNvSpPr/>
          <p:nvPr/>
        </p:nvSpPr>
        <p:spPr>
          <a:xfrm>
            <a:off x="1403280" y="4653000"/>
            <a:ext cx="6121080" cy="791640"/>
          </a:xfrm>
          <a:prstGeom prst="rect">
            <a:avLst/>
          </a:prstGeom>
          <a:noFill/>
          <a:ln w="9360">
            <a:noFill/>
          </a:ln>
        </p:spPr>
        <p:style>
          <a:lnRef idx="0"/>
          <a:fillRef idx="0"/>
          <a:effectRef idx="0"/>
          <a:fontRef idx="minor"/>
        </p:style>
        <p:txBody>
          <a:bodyPr wrap="none" lIns="90000" rIns="90000" tIns="45000" bIns="45000" anchor="ctr">
            <a:noAutofit/>
          </a:bodyPr>
          <a:p>
            <a:pPr marL="343080" indent="-342720">
              <a:lnSpc>
                <a:spcPct val="100000"/>
              </a:lnSpc>
            </a:pPr>
            <a:r>
              <a:rPr b="0" lang="pt-BR" sz="2400" spc="-1" strike="noStrike">
                <a:solidFill>
                  <a:srgbClr val="000000"/>
                </a:solidFill>
                <a:latin typeface="Times New Roman"/>
              </a:rPr>
              <a:t>Aplique os principios.</a:t>
            </a:r>
            <a:endParaRPr b="0" lang="pt-BR" sz="2400" spc="-1" strike="noStrike">
              <a:latin typeface="Arial"/>
            </a:endParaRPr>
          </a:p>
          <a:p>
            <a:pPr marL="343080" indent="-342720">
              <a:lnSpc>
                <a:spcPct val="100000"/>
              </a:lnSpc>
            </a:pPr>
            <a:r>
              <a:rPr b="0" lang="pt-BR" sz="2400" spc="-1" strike="noStrike">
                <a:solidFill>
                  <a:srgbClr val="000000"/>
                </a:solidFill>
                <a:latin typeface="Times New Roman"/>
              </a:rPr>
              <a:t>Você ficará surpreso.</a:t>
            </a:r>
            <a:endParaRPr b="0" lang="pt-BR" sz="2400" spc="-1" strike="noStrike">
              <a:latin typeface="Arial"/>
            </a:endParaRPr>
          </a:p>
        </p:txBody>
      </p:sp>
      <p:sp>
        <p:nvSpPr>
          <p:cNvPr id="774" name="CustomShape 9"/>
          <p:cNvSpPr/>
          <p:nvPr/>
        </p:nvSpPr>
        <p:spPr>
          <a:xfrm>
            <a:off x="1042920" y="472752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718" strike="noStrike">
                <a:solidFill>
                  <a:srgbClr val="aaaaaa"/>
                </a:solidFill>
                <a:latin typeface="Arial Black"/>
              </a:rPr>
              <a:t>3</a:t>
            </a:r>
            <a:endParaRPr b="0" lang="pt-BR" sz="3600" spc="-1" strike="noStrike">
              <a:latin typeface="Arial"/>
            </a:endParaRPr>
          </a:p>
        </p:txBody>
      </p:sp>
      <p:sp>
        <p:nvSpPr>
          <p:cNvPr id="775" name="CustomShape 10"/>
          <p:cNvSpPr/>
          <p:nvPr/>
        </p:nvSpPr>
        <p:spPr>
          <a:xfrm>
            <a:off x="971640" y="1700280"/>
            <a:ext cx="4247640" cy="433080"/>
          </a:xfrm>
          <a:prstGeom prst="rect">
            <a:avLst/>
          </a:prstGeom>
          <a:noFill/>
          <a:ln w="28440">
            <a:solidFill>
              <a:srgbClr val="ff0000"/>
            </a:solidFill>
            <a:miter/>
          </a:ln>
        </p:spPr>
        <p:style>
          <a:lnRef idx="0"/>
          <a:fillRef idx="0"/>
          <a:effectRef idx="0"/>
          <a:fontRef idx="minor"/>
        </p:style>
      </p:sp>
      <p:sp>
        <p:nvSpPr>
          <p:cNvPr id="776" name="CustomShape 11"/>
          <p:cNvSpPr/>
          <p:nvPr/>
        </p:nvSpPr>
        <p:spPr>
          <a:xfrm>
            <a:off x="971640" y="2131920"/>
            <a:ext cx="2808000" cy="433080"/>
          </a:xfrm>
          <a:prstGeom prst="rect">
            <a:avLst/>
          </a:prstGeom>
          <a:noFill/>
          <a:ln w="28440">
            <a:solidFill>
              <a:srgbClr val="ff0000"/>
            </a:solidFill>
            <a:miter/>
          </a:ln>
        </p:spPr>
        <p:style>
          <a:lnRef idx="0"/>
          <a:fillRef idx="0"/>
          <a:effectRef idx="0"/>
          <a:fontRef idx="minor"/>
        </p:style>
      </p:sp>
      <p:sp>
        <p:nvSpPr>
          <p:cNvPr id="777" name="CustomShape 12"/>
          <p:cNvSpPr/>
          <p:nvPr/>
        </p:nvSpPr>
        <p:spPr>
          <a:xfrm>
            <a:off x="971640" y="2779560"/>
            <a:ext cx="5832000" cy="793440"/>
          </a:xfrm>
          <a:prstGeom prst="rect">
            <a:avLst/>
          </a:prstGeom>
          <a:noFill/>
          <a:ln w="28440">
            <a:solidFill>
              <a:srgbClr val="ff0000"/>
            </a:solidFill>
            <a:miter/>
          </a:ln>
        </p:spPr>
        <p:style>
          <a:lnRef idx="0"/>
          <a:fillRef idx="0"/>
          <a:effectRef idx="0"/>
          <a:fontRef idx="minor"/>
        </p:style>
      </p:sp>
      <p:sp>
        <p:nvSpPr>
          <p:cNvPr id="778" name="CustomShape 13"/>
          <p:cNvSpPr/>
          <p:nvPr/>
        </p:nvSpPr>
        <p:spPr>
          <a:xfrm>
            <a:off x="971640" y="3716280"/>
            <a:ext cx="6552720" cy="793440"/>
          </a:xfrm>
          <a:prstGeom prst="rect">
            <a:avLst/>
          </a:prstGeom>
          <a:noFill/>
          <a:ln w="28440">
            <a:solidFill>
              <a:srgbClr val="ff0000"/>
            </a:solidFill>
            <a:miter/>
          </a:ln>
        </p:spPr>
        <p:style>
          <a:lnRef idx="0"/>
          <a:fillRef idx="0"/>
          <a:effectRef idx="0"/>
          <a:fontRef idx="minor"/>
        </p:style>
      </p:sp>
      <p:sp>
        <p:nvSpPr>
          <p:cNvPr id="779" name="CustomShape 14"/>
          <p:cNvSpPr/>
          <p:nvPr/>
        </p:nvSpPr>
        <p:spPr>
          <a:xfrm>
            <a:off x="971640" y="4653000"/>
            <a:ext cx="3312720" cy="793440"/>
          </a:xfrm>
          <a:prstGeom prst="rect">
            <a:avLst/>
          </a:prstGeom>
          <a:noFill/>
          <a:ln w="28440">
            <a:solidFill>
              <a:srgbClr val="ff000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Proximidade</a:t>
            </a:r>
            <a:endParaRPr b="0" lang="pt-BR" sz="3600" spc="-1" strike="noStrike">
              <a:solidFill>
                <a:srgbClr val="000000"/>
              </a:solidFill>
              <a:latin typeface="Times New Roman"/>
            </a:endParaRPr>
          </a:p>
        </p:txBody>
      </p:sp>
      <p:pic>
        <p:nvPicPr>
          <p:cNvPr id="781" name="Imagem 9" descr=""/>
          <p:cNvPicPr/>
          <p:nvPr/>
        </p:nvPicPr>
        <p:blipFill>
          <a:blip r:embed="rId1"/>
          <a:stretch/>
        </p:blipFill>
        <p:spPr>
          <a:xfrm>
            <a:off x="1000080" y="1215000"/>
            <a:ext cx="7214760" cy="564264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Similaridade Forma</a:t>
            </a:r>
            <a:endParaRPr b="0" lang="pt-BR" sz="3600" spc="-1" strike="noStrike">
              <a:solidFill>
                <a:srgbClr val="000000"/>
              </a:solidFill>
              <a:latin typeface="Times New Roman"/>
            </a:endParaRPr>
          </a:p>
        </p:txBody>
      </p:sp>
      <p:pic>
        <p:nvPicPr>
          <p:cNvPr id="783" name="Imagem 3" descr=""/>
          <p:cNvPicPr/>
          <p:nvPr/>
        </p:nvPicPr>
        <p:blipFill>
          <a:blip r:embed="rId1"/>
          <a:stretch/>
        </p:blipFill>
        <p:spPr>
          <a:xfrm>
            <a:off x="1285920" y="1428840"/>
            <a:ext cx="6643440" cy="489744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Similaridade Cor</a:t>
            </a:r>
            <a:endParaRPr b="0" lang="pt-BR" sz="3600" spc="-1" strike="noStrike">
              <a:solidFill>
                <a:srgbClr val="000000"/>
              </a:solidFill>
              <a:latin typeface="Times New Roman"/>
            </a:endParaRPr>
          </a:p>
        </p:txBody>
      </p:sp>
      <p:pic>
        <p:nvPicPr>
          <p:cNvPr id="785" name="Imagem 4" descr=""/>
          <p:cNvPicPr/>
          <p:nvPr/>
        </p:nvPicPr>
        <p:blipFill>
          <a:blip r:embed="rId1"/>
          <a:stretch/>
        </p:blipFill>
        <p:spPr>
          <a:xfrm>
            <a:off x="1571760" y="1500120"/>
            <a:ext cx="6429240" cy="477324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CustomShape 1"/>
          <p:cNvSpPr/>
          <p:nvPr/>
        </p:nvSpPr>
        <p:spPr>
          <a:xfrm>
            <a:off x="372960" y="1917720"/>
            <a:ext cx="8519760" cy="3024000"/>
          </a:xfrm>
          <a:prstGeom prst="rect">
            <a:avLst/>
          </a:prstGeom>
          <a:solidFill>
            <a:schemeClr val="bg1"/>
          </a:solidFill>
          <a:ln w="9360">
            <a:solidFill>
              <a:srgbClr val="000000"/>
            </a:solidFill>
            <a:miter/>
          </a:ln>
        </p:spPr>
        <p:style>
          <a:lnRef idx="0"/>
          <a:fillRef idx="0"/>
          <a:effectRef idx="0"/>
          <a:fontRef idx="minor"/>
        </p:style>
      </p:sp>
      <p:pic>
        <p:nvPicPr>
          <p:cNvPr id="787" name="Picture 4" descr=""/>
          <p:cNvPicPr/>
          <p:nvPr/>
        </p:nvPicPr>
        <p:blipFill>
          <a:blip r:embed="rId1"/>
          <a:stretch/>
        </p:blipFill>
        <p:spPr>
          <a:xfrm>
            <a:off x="566640" y="2787480"/>
            <a:ext cx="1742760" cy="1604520"/>
          </a:xfrm>
          <a:prstGeom prst="rect">
            <a:avLst/>
          </a:prstGeom>
          <a:ln w="9360">
            <a:noFill/>
          </a:ln>
        </p:spPr>
      </p:pic>
      <p:sp>
        <p:nvSpPr>
          <p:cNvPr id="788" name="CustomShape 2"/>
          <p:cNvSpPr/>
          <p:nvPr/>
        </p:nvSpPr>
        <p:spPr>
          <a:xfrm>
            <a:off x="179280" y="1917720"/>
            <a:ext cx="5808240" cy="1099800"/>
          </a:xfrm>
          <a:prstGeom prst="rect">
            <a:avLst/>
          </a:prstGeom>
          <a:noFill/>
          <a:ln w="9360">
            <a:noFill/>
          </a:ln>
        </p:spPr>
        <p:style>
          <a:lnRef idx="0"/>
          <a:fillRef idx="0"/>
          <a:effectRef idx="0"/>
          <a:fontRef idx="minor"/>
        </p:style>
        <p:txBody>
          <a:bodyPr lIns="90000" rIns="90000" tIns="45000" bIns="45000">
            <a:noAutofit/>
          </a:bodyPr>
          <a:p>
            <a:pPr algn="r">
              <a:lnSpc>
                <a:spcPct val="100000"/>
              </a:lnSpc>
            </a:pPr>
            <a:r>
              <a:rPr b="0" i="1" lang="pt-BR" sz="2000" spc="-1" strike="noStrike">
                <a:solidFill>
                  <a:srgbClr val="000000"/>
                </a:solidFill>
                <a:latin typeface="Times New Roman"/>
              </a:rPr>
              <a:t>ASSOCIAÇÃO FEMININA DE PILOTO AEREOS</a:t>
            </a:r>
            <a:endParaRPr b="0" lang="pt-BR" sz="2000" spc="-1" strike="noStrike">
              <a:latin typeface="Arial"/>
            </a:endParaRPr>
          </a:p>
          <a:p>
            <a:pPr algn="r">
              <a:lnSpc>
                <a:spcPct val="100000"/>
              </a:lnSpc>
            </a:pPr>
            <a:r>
              <a:rPr b="0" lang="pt-BR" sz="2000" spc="-1" strike="noStrike">
                <a:solidFill>
                  <a:srgbClr val="000000"/>
                </a:solidFill>
                <a:latin typeface="Times New Roman"/>
              </a:rPr>
              <a:t>AS ULTIMAS NOTICIAS</a:t>
            </a:r>
            <a:endParaRPr b="0" lang="pt-BR" sz="2000" spc="-1" strike="noStrike">
              <a:latin typeface="Arial"/>
            </a:endParaRPr>
          </a:p>
        </p:txBody>
      </p:sp>
      <p:sp>
        <p:nvSpPr>
          <p:cNvPr id="789" name="CustomShape 3"/>
          <p:cNvSpPr/>
          <p:nvPr/>
        </p:nvSpPr>
        <p:spPr>
          <a:xfrm>
            <a:off x="6956280" y="1917720"/>
            <a:ext cx="1936440" cy="82512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0" lang="pt-BR" sz="2000" spc="-1" strike="noStrike">
                <a:solidFill>
                  <a:srgbClr val="000000"/>
                </a:solidFill>
                <a:latin typeface="Times New Roman"/>
              </a:rPr>
              <a:t>Vol. 26, N0 9</a:t>
            </a:r>
            <a:endParaRPr b="0" lang="pt-BR" sz="2000" spc="-1" strike="noStrike">
              <a:latin typeface="Arial"/>
            </a:endParaRPr>
          </a:p>
        </p:txBody>
      </p:sp>
      <p:sp>
        <p:nvSpPr>
          <p:cNvPr id="790" name="CustomShape 4"/>
          <p:cNvSpPr/>
          <p:nvPr/>
        </p:nvSpPr>
        <p:spPr>
          <a:xfrm>
            <a:off x="2503440" y="3017880"/>
            <a:ext cx="6389280" cy="82368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1" lang="pt-BR" sz="2400" spc="-1" strike="noStrike">
                <a:solidFill>
                  <a:srgbClr val="000000"/>
                </a:solidFill>
                <a:latin typeface="Times New Roman"/>
              </a:rPr>
              <a:t>DIRETAMENTE DO COCKPIT</a:t>
            </a:r>
            <a:endParaRPr b="0" lang="pt-BR" sz="2400" spc="-1" strike="noStrike">
              <a:latin typeface="Arial"/>
            </a:endParaRPr>
          </a:p>
        </p:txBody>
      </p:sp>
      <p:sp>
        <p:nvSpPr>
          <p:cNvPr id="791" name="CustomShape 5"/>
          <p:cNvSpPr/>
          <p:nvPr/>
        </p:nvSpPr>
        <p:spPr>
          <a:xfrm>
            <a:off x="3471840" y="4116240"/>
            <a:ext cx="1934640" cy="82512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0" lang="pt-BR" sz="2000" spc="-1" strike="noStrike">
                <a:solidFill>
                  <a:srgbClr val="000000"/>
                </a:solidFill>
                <a:latin typeface="Times New Roman"/>
              </a:rPr>
              <a:t>Agosto 2005</a:t>
            </a:r>
            <a:endParaRPr b="0" lang="pt-BR" sz="2000" spc="-1" strike="noStrike">
              <a:latin typeface="Arial"/>
            </a:endParaRPr>
          </a:p>
        </p:txBody>
      </p:sp>
      <p:sp>
        <p:nvSpPr>
          <p:cNvPr id="792" name="TextShape 6"/>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Problemas?</a:t>
            </a:r>
            <a:endParaRPr b="0" lang="pt-BR" sz="3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Proximidade</a:t>
            </a:r>
            <a:endParaRPr b="0" lang="pt-BR" sz="3600" spc="-1" strike="noStrike">
              <a:solidFill>
                <a:srgbClr val="000000"/>
              </a:solidFill>
              <a:latin typeface="Times New Roman"/>
            </a:endParaRPr>
          </a:p>
        </p:txBody>
      </p:sp>
      <p:sp>
        <p:nvSpPr>
          <p:cNvPr id="794" name="CustomShape 2"/>
          <p:cNvSpPr/>
          <p:nvPr/>
        </p:nvSpPr>
        <p:spPr>
          <a:xfrm>
            <a:off x="1316160" y="1844640"/>
            <a:ext cx="7224480" cy="2663640"/>
          </a:xfrm>
          <a:prstGeom prst="rect">
            <a:avLst/>
          </a:prstGeom>
          <a:solidFill>
            <a:schemeClr val="bg1"/>
          </a:solidFill>
          <a:ln w="9360">
            <a:solidFill>
              <a:srgbClr val="000000"/>
            </a:solidFill>
            <a:miter/>
          </a:ln>
        </p:spPr>
        <p:style>
          <a:lnRef idx="0"/>
          <a:fillRef idx="0"/>
          <a:effectRef idx="0"/>
          <a:fontRef idx="minor"/>
        </p:style>
      </p:sp>
      <p:sp>
        <p:nvSpPr>
          <p:cNvPr id="795" name="CustomShape 3"/>
          <p:cNvSpPr/>
          <p:nvPr/>
        </p:nvSpPr>
        <p:spPr>
          <a:xfrm>
            <a:off x="2340000" y="1844640"/>
            <a:ext cx="6343200" cy="194436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0" lang="pt-BR" sz="2800" spc="-1" strike="noStrike">
                <a:solidFill>
                  <a:srgbClr val="000000"/>
                </a:solidFill>
                <a:latin typeface="Times New Roman"/>
              </a:rPr>
              <a:t>As Ultimas notícias...</a:t>
            </a:r>
            <a:endParaRPr b="0" lang="pt-BR" sz="2800" spc="-1" strike="noStrike">
              <a:latin typeface="Arial"/>
            </a:endParaRPr>
          </a:p>
          <a:p>
            <a:pPr>
              <a:lnSpc>
                <a:spcPct val="100000"/>
              </a:lnSpc>
            </a:pPr>
            <a:r>
              <a:rPr b="1" lang="pt-BR" sz="3600" spc="-1" strike="noStrike">
                <a:solidFill>
                  <a:srgbClr val="000000"/>
                </a:solidFill>
                <a:latin typeface="Arial Black"/>
              </a:rPr>
              <a:t>Diretamente do Cockpit</a:t>
            </a:r>
            <a:endParaRPr b="0" lang="pt-BR" sz="3600" spc="-1" strike="noStrike">
              <a:latin typeface="Arial"/>
            </a:endParaRPr>
          </a:p>
        </p:txBody>
      </p:sp>
      <p:sp>
        <p:nvSpPr>
          <p:cNvPr id="796" name="CustomShape 4"/>
          <p:cNvSpPr/>
          <p:nvPr/>
        </p:nvSpPr>
        <p:spPr>
          <a:xfrm>
            <a:off x="2406600" y="3537000"/>
            <a:ext cx="5909760" cy="118692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0" i="1" lang="pt-BR" sz="2800" spc="-1" strike="noStrike">
                <a:solidFill>
                  <a:srgbClr val="000000"/>
                </a:solidFill>
                <a:latin typeface="Times New Roman"/>
              </a:rPr>
              <a:t>Associação Feminina de Pilotos Aéreos</a:t>
            </a:r>
            <a:endParaRPr b="0" lang="pt-BR" sz="2800" spc="-1" strike="noStrike">
              <a:latin typeface="Arial"/>
            </a:endParaRPr>
          </a:p>
          <a:p>
            <a:pPr>
              <a:lnSpc>
                <a:spcPct val="100000"/>
              </a:lnSpc>
            </a:pPr>
            <a:r>
              <a:rPr b="0" lang="pt-BR" sz="2800" spc="-1" strike="noStrike">
                <a:solidFill>
                  <a:srgbClr val="000000"/>
                </a:solidFill>
                <a:latin typeface="Times New Roman"/>
              </a:rPr>
              <a:t>Vol. 26, N0 9, Agosto 2005</a:t>
            </a:r>
            <a:endParaRPr b="0" lang="pt-BR" sz="2800" spc="-1" strike="noStrike">
              <a:latin typeface="Arial"/>
            </a:endParaRPr>
          </a:p>
        </p:txBody>
      </p:sp>
      <p:pic>
        <p:nvPicPr>
          <p:cNvPr id="797" name="Picture 7" descr=""/>
          <p:cNvPicPr/>
          <p:nvPr/>
        </p:nvPicPr>
        <p:blipFill>
          <a:blip r:embed="rId1"/>
          <a:stretch/>
        </p:blipFill>
        <p:spPr>
          <a:xfrm rot="17716800">
            <a:off x="501480" y="2387520"/>
            <a:ext cx="1871280" cy="2226960"/>
          </a:xfrm>
          <a:prstGeom prst="rect">
            <a:avLst/>
          </a:prstGeom>
          <a:ln w="9360">
            <a:noFill/>
          </a:ln>
        </p:spPr>
      </p:pic>
      <p:sp>
        <p:nvSpPr>
          <p:cNvPr id="798" name="CustomShape 5"/>
          <p:cNvSpPr/>
          <p:nvPr/>
        </p:nvSpPr>
        <p:spPr>
          <a:xfrm>
            <a:off x="2411280" y="3573360"/>
            <a:ext cx="6121080" cy="934560"/>
          </a:xfrm>
          <a:prstGeom prst="rect">
            <a:avLst/>
          </a:prstGeom>
          <a:noFill/>
          <a:ln w="28440">
            <a:solidFill>
              <a:srgbClr val="ff0000"/>
            </a:solidFill>
            <a:miter/>
          </a:ln>
        </p:spPr>
        <p:style>
          <a:lnRef idx="0"/>
          <a:fillRef idx="0"/>
          <a:effectRef idx="0"/>
          <a:fontRef idx="minor"/>
        </p:style>
      </p:sp>
      <p:sp>
        <p:nvSpPr>
          <p:cNvPr id="799" name="CustomShape 6"/>
          <p:cNvSpPr/>
          <p:nvPr/>
        </p:nvSpPr>
        <p:spPr>
          <a:xfrm>
            <a:off x="2411280" y="1844640"/>
            <a:ext cx="6119280" cy="1079280"/>
          </a:xfrm>
          <a:prstGeom prst="rect">
            <a:avLst/>
          </a:prstGeom>
          <a:noFill/>
          <a:ln w="28440">
            <a:solidFill>
              <a:srgbClr val="ff0000"/>
            </a:solidFill>
            <a:miter/>
          </a:ln>
        </p:spPr>
        <p:style>
          <a:lnRef idx="0"/>
          <a:fillRef idx="0"/>
          <a:effectRef idx="0"/>
          <a:fontRef idx="minor"/>
        </p:style>
      </p:sp>
      <p:sp>
        <p:nvSpPr>
          <p:cNvPr id="800" name="Line 7"/>
          <p:cNvSpPr/>
          <p:nvPr/>
        </p:nvSpPr>
        <p:spPr>
          <a:xfrm>
            <a:off x="2339640" y="1268280"/>
            <a:ext cx="360" cy="3744720"/>
          </a:xfrm>
          <a:prstGeom prst="line">
            <a:avLst/>
          </a:prstGeom>
          <a:ln w="2844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2" presetSubtype="4">
                                  <p:stCondLst>
                                    <p:cond delay="0"/>
                                  </p:stCondLst>
                                  <p:childTnLst>
                                    <p:set>
                                      <p:cBhvr>
                                        <p:cTn id="84" dur="1" fill="hold">
                                          <p:stCondLst>
                                            <p:cond delay="0"/>
                                          </p:stCondLst>
                                        </p:cTn>
                                        <p:tgtEl>
                                          <p:spTgt spid="798"/>
                                        </p:tgtEl>
                                        <p:attrNameLst>
                                          <p:attrName>style.visibility</p:attrName>
                                        </p:attrNameLst>
                                      </p:cBhvr>
                                      <p:to>
                                        <p:strVal val="visible"/>
                                      </p:to>
                                    </p:set>
                                    <p:anim calcmode="lin" valueType="num">
                                      <p:cBhvr additive="repl">
                                        <p:cTn id="85" dur="500" fill="hold"/>
                                        <p:tgtEl>
                                          <p:spTgt spid="798"/>
                                        </p:tgtEl>
                                        <p:attrNameLst>
                                          <p:attrName>ppt_x</p:attrName>
                                        </p:attrNameLst>
                                      </p:cBhvr>
                                      <p:tavLst>
                                        <p:tav tm="0">
                                          <p:val>
                                            <p:strVal val="#ppt_x"/>
                                          </p:val>
                                        </p:tav>
                                        <p:tav tm="100000">
                                          <p:val>
                                            <p:strVal val="#ppt_x"/>
                                          </p:val>
                                        </p:tav>
                                      </p:tavLst>
                                    </p:anim>
                                    <p:anim calcmode="lin" valueType="num">
                                      <p:cBhvr additive="repl">
                                        <p:cTn id="86" dur="500" fill="hold"/>
                                        <p:tgtEl>
                                          <p:spTgt spid="79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2" presetSubtype="4">
                                  <p:stCondLst>
                                    <p:cond delay="0"/>
                                  </p:stCondLst>
                                  <p:childTnLst>
                                    <p:set>
                                      <p:cBhvr>
                                        <p:cTn id="90" dur="1" fill="hold">
                                          <p:stCondLst>
                                            <p:cond delay="0"/>
                                          </p:stCondLst>
                                        </p:cTn>
                                        <p:tgtEl>
                                          <p:spTgt spid="799"/>
                                        </p:tgtEl>
                                        <p:attrNameLst>
                                          <p:attrName>style.visibility</p:attrName>
                                        </p:attrNameLst>
                                      </p:cBhvr>
                                      <p:to>
                                        <p:strVal val="visible"/>
                                      </p:to>
                                    </p:set>
                                    <p:anim calcmode="lin" valueType="num">
                                      <p:cBhvr additive="repl">
                                        <p:cTn id="91" dur="500" fill="hold"/>
                                        <p:tgtEl>
                                          <p:spTgt spid="799"/>
                                        </p:tgtEl>
                                        <p:attrNameLst>
                                          <p:attrName>ppt_x</p:attrName>
                                        </p:attrNameLst>
                                      </p:cBhvr>
                                      <p:tavLst>
                                        <p:tav tm="0">
                                          <p:val>
                                            <p:strVal val="#ppt_x"/>
                                          </p:val>
                                        </p:tav>
                                        <p:tav tm="100000">
                                          <p:val>
                                            <p:strVal val="#ppt_x"/>
                                          </p:val>
                                        </p:tav>
                                      </p:tavLst>
                                    </p:anim>
                                    <p:anim calcmode="lin" valueType="num">
                                      <p:cBhvr additive="repl">
                                        <p:cTn id="92" dur="500" fill="hold"/>
                                        <p:tgtEl>
                                          <p:spTgt spid="7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Exemplo</a:t>
            </a:r>
            <a:endParaRPr b="0" lang="pt-BR" sz="3600" spc="-1" strike="noStrike">
              <a:solidFill>
                <a:srgbClr val="000000"/>
              </a:solidFill>
              <a:latin typeface="Times New Roman"/>
            </a:endParaRPr>
          </a:p>
        </p:txBody>
      </p:sp>
      <p:pic>
        <p:nvPicPr>
          <p:cNvPr id="802" name="Imagem 3" descr=""/>
          <p:cNvPicPr/>
          <p:nvPr/>
        </p:nvPicPr>
        <p:blipFill>
          <a:blip r:embed="rId1"/>
          <a:stretch/>
        </p:blipFill>
        <p:spPr>
          <a:xfrm>
            <a:off x="285840" y="1714320"/>
            <a:ext cx="4217040" cy="4394880"/>
          </a:xfrm>
          <a:prstGeom prst="rect">
            <a:avLst/>
          </a:prstGeom>
          <a:ln>
            <a:solidFill>
              <a:schemeClr val="accent2">
                <a:lumMod val="50000"/>
              </a:schemeClr>
            </a:solidFill>
          </a:ln>
          <a:effectLst>
            <a:outerShdw algn="tl" blurRad="292100" dir="2700000" dist="139498" rotWithShape="0">
              <a:srgbClr val="333333">
                <a:alpha val="65000"/>
              </a:srgbClr>
            </a:outerShdw>
          </a:effectLst>
        </p:spPr>
      </p:pic>
      <p:grpSp>
        <p:nvGrpSpPr>
          <p:cNvPr id="803" name="Group 2"/>
          <p:cNvGrpSpPr/>
          <p:nvPr/>
        </p:nvGrpSpPr>
        <p:grpSpPr>
          <a:xfrm>
            <a:off x="1499760" y="3501360"/>
            <a:ext cx="1126080" cy="1356840"/>
            <a:chOff x="1499760" y="3501360"/>
            <a:chExt cx="1126080" cy="1356840"/>
          </a:xfrm>
        </p:grpSpPr>
        <p:sp>
          <p:nvSpPr>
            <p:cNvPr id="804" name="CustomShape 3"/>
            <p:cNvSpPr/>
            <p:nvPr/>
          </p:nvSpPr>
          <p:spPr>
            <a:xfrm rot="5400000">
              <a:off x="821520" y="4179240"/>
              <a:ext cx="1356840" cy="1080"/>
            </a:xfrm>
            <a:custGeom>
              <a:avLst/>
              <a:gdLst/>
              <a:ahLst/>
              <a:rect l="l" t="t" r="r" b="b"/>
              <a:pathLst>
                <a:path w="21600" h="21600">
                  <a:moveTo>
                    <a:pt x="0" y="0"/>
                  </a:moveTo>
                  <a:lnTo>
                    <a:pt x="21600" y="21600"/>
                  </a:lnTo>
                </a:path>
              </a:pathLst>
            </a:custGeom>
            <a:solidFill>
              <a:schemeClr val="accent1"/>
            </a:solidFill>
            <a:ln w="57240">
              <a:solidFill>
                <a:srgbClr val="ff0000"/>
              </a:solidFill>
              <a:round/>
              <a:headEnd len="med" type="triangle" w="med"/>
              <a:tailEnd len="med" type="triangle" w="med"/>
            </a:ln>
          </p:spPr>
          <p:style>
            <a:lnRef idx="0"/>
            <a:fillRef idx="0"/>
            <a:effectRef idx="0"/>
            <a:fontRef idx="minor"/>
          </p:style>
        </p:sp>
        <p:sp>
          <p:nvSpPr>
            <p:cNvPr id="805" name="CustomShape 4"/>
            <p:cNvSpPr/>
            <p:nvPr/>
          </p:nvSpPr>
          <p:spPr>
            <a:xfrm>
              <a:off x="1647720" y="3967560"/>
              <a:ext cx="9781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ff0000"/>
                  </a:solidFill>
                  <a:latin typeface="Times New Roman"/>
                </a:rPr>
                <a:t>Qual?</a:t>
              </a:r>
              <a:endParaRPr b="0" lang="pt-BR" sz="2400" spc="-1" strike="noStrike">
                <a:latin typeface="Arial"/>
              </a:endParaRPr>
            </a:p>
          </p:txBody>
        </p:sp>
      </p:grpSp>
      <p:grpSp>
        <p:nvGrpSpPr>
          <p:cNvPr id="806" name="Group 5"/>
          <p:cNvGrpSpPr/>
          <p:nvPr/>
        </p:nvGrpSpPr>
        <p:grpSpPr>
          <a:xfrm>
            <a:off x="2857320" y="1695240"/>
            <a:ext cx="6215040" cy="4448160"/>
            <a:chOff x="2857320" y="1695240"/>
            <a:chExt cx="6215040" cy="4448160"/>
          </a:xfrm>
        </p:grpSpPr>
        <p:pic>
          <p:nvPicPr>
            <p:cNvPr id="807" name="Imagem 15" descr=""/>
            <p:cNvPicPr/>
            <p:nvPr/>
          </p:nvPicPr>
          <p:blipFill>
            <a:blip r:embed="rId2"/>
            <a:stretch/>
          </p:blipFill>
          <p:spPr>
            <a:xfrm>
              <a:off x="4804200" y="1695240"/>
              <a:ext cx="4268160" cy="4448160"/>
            </a:xfrm>
            <a:prstGeom prst="rect">
              <a:avLst/>
            </a:prstGeom>
            <a:ln>
              <a:solidFill>
                <a:schemeClr val="accent2">
                  <a:lumMod val="50000"/>
                </a:schemeClr>
              </a:solidFill>
            </a:ln>
            <a:effectLst>
              <a:outerShdw algn="tl" blurRad="292100" dir="2700000" dist="139498" rotWithShape="0">
                <a:srgbClr val="333333">
                  <a:alpha val="65000"/>
                </a:srgbClr>
              </a:outerShdw>
            </a:effectLst>
          </p:spPr>
        </p:pic>
        <p:sp>
          <p:nvSpPr>
            <p:cNvPr id="808" name="CustomShape 6"/>
            <p:cNvSpPr/>
            <p:nvPr/>
          </p:nvSpPr>
          <p:spPr>
            <a:xfrm>
              <a:off x="2857320" y="4214880"/>
              <a:ext cx="2071440" cy="356760"/>
            </a:xfrm>
            <a:custGeom>
              <a:avLst/>
              <a:gdLst/>
              <a:ahLst/>
              <a:rect l="l" t="t" r="r" b="b"/>
              <a:pathLst>
                <a:path w="21600" h="21600">
                  <a:moveTo>
                    <a:pt x="0" y="0"/>
                  </a:moveTo>
                  <a:lnTo>
                    <a:pt x="21600" y="21600"/>
                  </a:lnTo>
                </a:path>
              </a:pathLst>
            </a:custGeom>
            <a:solidFill>
              <a:schemeClr val="accent1"/>
            </a:solidFill>
            <a:ln w="38160">
              <a:solidFill>
                <a:schemeClr val="accent1">
                  <a:lumMod val="50000"/>
                </a:schemeClr>
              </a:solidFill>
              <a:round/>
              <a:tailEnd len="med" type="triangle" w="med"/>
            </a:ln>
          </p:spPr>
          <p:style>
            <a:lnRef idx="0"/>
            <a:fillRef idx="0"/>
            <a:effectRef idx="0"/>
            <a:fontRef idx="minor"/>
          </p:style>
        </p:sp>
        <p:sp>
          <p:nvSpPr>
            <p:cNvPr id="809" name="CustomShape 7"/>
            <p:cNvSpPr/>
            <p:nvPr/>
          </p:nvSpPr>
          <p:spPr>
            <a:xfrm flipV="1">
              <a:off x="2857320" y="3929400"/>
              <a:ext cx="2071440" cy="142560"/>
            </a:xfrm>
            <a:custGeom>
              <a:avLst/>
              <a:gdLst/>
              <a:ahLst/>
              <a:rect l="l" t="t" r="r" b="b"/>
              <a:pathLst>
                <a:path w="21600" h="21600">
                  <a:moveTo>
                    <a:pt x="0" y="0"/>
                  </a:moveTo>
                  <a:lnTo>
                    <a:pt x="21600" y="21600"/>
                  </a:lnTo>
                </a:path>
              </a:pathLst>
            </a:custGeom>
            <a:solidFill>
              <a:schemeClr val="accent1"/>
            </a:solidFill>
            <a:ln w="38160">
              <a:solidFill>
                <a:schemeClr val="accent1">
                  <a:lumMod val="50000"/>
                </a:schemeClr>
              </a:solidFill>
              <a:round/>
              <a:tailEnd len="med" type="triangle" w="med"/>
            </a:ln>
          </p:spPr>
          <p:style>
            <a:lnRef idx="0"/>
            <a:fillRef idx="0"/>
            <a:effectRef idx="0"/>
            <a:fontRef idx="minor"/>
          </p:style>
        </p:sp>
        <p:sp>
          <p:nvSpPr>
            <p:cNvPr id="810" name="CustomShape 8"/>
            <p:cNvSpPr/>
            <p:nvPr/>
          </p:nvSpPr>
          <p:spPr>
            <a:xfrm>
              <a:off x="3149640" y="4429080"/>
              <a:ext cx="148716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486113"/>
                  </a:solidFill>
                  <a:latin typeface="Times New Roman"/>
                </a:rPr>
                <a:t>distanciar</a:t>
              </a:r>
              <a:endParaRPr b="0" lang="pt-BR" sz="2400" spc="-1" strike="noStrike">
                <a:latin typeface="Arial"/>
              </a:endParaRPr>
            </a:p>
          </p:txBody>
        </p:sp>
        <p:sp>
          <p:nvSpPr>
            <p:cNvPr id="811" name="CustomShape 9"/>
            <p:cNvSpPr/>
            <p:nvPr/>
          </p:nvSpPr>
          <p:spPr>
            <a:xfrm>
              <a:off x="3434040" y="3714840"/>
              <a:ext cx="109548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486113"/>
                  </a:solidFill>
                  <a:latin typeface="Times New Roman"/>
                </a:rPr>
                <a:t>Fechar</a:t>
              </a:r>
              <a:endParaRPr b="0" lang="pt-BR" sz="2400" spc="-1" strike="noStrike">
                <a:latin typeface="Arial"/>
              </a:endParaRPr>
            </a:p>
          </p:txBody>
        </p:sp>
      </p:grpSp>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80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Layout – Visual II</a:t>
            </a:r>
            <a:endParaRPr b="0" lang="pt-BR" sz="3600" spc="-1" strike="noStrike">
              <a:solidFill>
                <a:srgbClr val="000000"/>
              </a:solidFill>
              <a:latin typeface="Times New Roman"/>
            </a:endParaRPr>
          </a:p>
        </p:txBody>
      </p:sp>
      <p:pic>
        <p:nvPicPr>
          <p:cNvPr id="267" name="Picture 4" descr=""/>
          <p:cNvPicPr/>
          <p:nvPr/>
        </p:nvPicPr>
        <p:blipFill>
          <a:blip r:embed="rId1"/>
          <a:stretch/>
        </p:blipFill>
        <p:spPr>
          <a:xfrm>
            <a:off x="395280" y="1341360"/>
            <a:ext cx="3809520" cy="2466720"/>
          </a:xfrm>
          <a:prstGeom prst="rect">
            <a:avLst/>
          </a:prstGeom>
          <a:ln w="9360">
            <a:noFill/>
          </a:ln>
        </p:spPr>
      </p:pic>
      <p:pic>
        <p:nvPicPr>
          <p:cNvPr id="268" name="Picture 5" descr=""/>
          <p:cNvPicPr/>
          <p:nvPr/>
        </p:nvPicPr>
        <p:blipFill>
          <a:blip r:embed="rId2"/>
          <a:stretch/>
        </p:blipFill>
        <p:spPr>
          <a:xfrm>
            <a:off x="3780000" y="3068640"/>
            <a:ext cx="3809520" cy="2542680"/>
          </a:xfrm>
          <a:prstGeom prst="rect">
            <a:avLst/>
          </a:prstGeom>
          <a:ln w="19080">
            <a:solidFill>
              <a:srgbClr val="000000"/>
            </a:solidFill>
            <a:miter/>
          </a:ln>
        </p:spPr>
      </p:pic>
      <p:sp>
        <p:nvSpPr>
          <p:cNvPr id="269" name="CustomShape 2"/>
          <p:cNvSpPr/>
          <p:nvPr/>
        </p:nvSpPr>
        <p:spPr>
          <a:xfrm>
            <a:off x="4140360" y="1209600"/>
            <a:ext cx="1765080" cy="106524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pt-BR" sz="3200" spc="-1" strike="noStrike">
                <a:solidFill>
                  <a:srgbClr val="000000"/>
                </a:solidFill>
                <a:latin typeface="Times New Roman"/>
              </a:rPr>
              <a:t>Interface</a:t>
            </a:r>
            <a:endParaRPr b="0" lang="pt-BR" sz="3200" spc="-1" strike="noStrike">
              <a:latin typeface="Arial"/>
            </a:endParaRPr>
          </a:p>
          <a:p>
            <a:pPr>
              <a:lnSpc>
                <a:spcPct val="100000"/>
              </a:lnSpc>
            </a:pPr>
            <a:r>
              <a:rPr b="1" lang="pt-BR" sz="3200" spc="-1" strike="noStrike">
                <a:solidFill>
                  <a:srgbClr val="000000"/>
                </a:solidFill>
                <a:latin typeface="Times New Roman"/>
              </a:rPr>
              <a:t>Visual</a:t>
            </a:r>
            <a:endParaRPr b="0" lang="pt-BR" sz="3200" spc="-1" strike="noStrike">
              <a:latin typeface="Arial"/>
            </a:endParaRPr>
          </a:p>
        </p:txBody>
      </p:sp>
      <p:sp>
        <p:nvSpPr>
          <p:cNvPr id="270" name="CustomShape 3"/>
          <p:cNvSpPr/>
          <p:nvPr/>
        </p:nvSpPr>
        <p:spPr>
          <a:xfrm>
            <a:off x="2411280" y="5154480"/>
            <a:ext cx="1425240" cy="577800"/>
          </a:xfrm>
          <a:prstGeom prst="rect">
            <a:avLst/>
          </a:prstGeom>
          <a:noFill/>
          <a:ln w="9360">
            <a:noFill/>
          </a:ln>
        </p:spPr>
        <p:style>
          <a:lnRef idx="0"/>
          <a:fillRef idx="0"/>
          <a:effectRef idx="0"/>
          <a:fontRef idx="minor"/>
        </p:style>
        <p:txBody>
          <a:bodyPr wrap="none" lIns="90000" rIns="90000" tIns="45000" bIns="45000">
            <a:spAutoFit/>
          </a:bodyPr>
          <a:p>
            <a:pPr algn="r">
              <a:lnSpc>
                <a:spcPct val="100000"/>
              </a:lnSpc>
            </a:pPr>
            <a:r>
              <a:rPr b="1" lang="pt-BR" sz="3200" spc="-1" strike="noStrike">
                <a:solidFill>
                  <a:srgbClr val="000000"/>
                </a:solidFill>
                <a:latin typeface="Times New Roman"/>
              </a:rPr>
              <a:t>Layout</a:t>
            </a:r>
            <a:endParaRPr b="0" lang="pt-BR" sz="32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Livraria Cultura</a:t>
            </a:r>
            <a:endParaRPr b="0" lang="pt-BR" sz="3600" spc="-1" strike="noStrike">
              <a:solidFill>
                <a:srgbClr val="000000"/>
              </a:solidFill>
              <a:latin typeface="Times New Roman"/>
            </a:endParaRPr>
          </a:p>
        </p:txBody>
      </p:sp>
      <p:pic>
        <p:nvPicPr>
          <p:cNvPr id="813" name="Imagem 4" descr=""/>
          <p:cNvPicPr/>
          <p:nvPr/>
        </p:nvPicPr>
        <p:blipFill>
          <a:blip r:embed="rId1"/>
          <a:stretch/>
        </p:blipFill>
        <p:spPr>
          <a:xfrm>
            <a:off x="357120" y="1951560"/>
            <a:ext cx="8500680" cy="3763080"/>
          </a:xfrm>
          <a:prstGeom prst="rect">
            <a:avLst/>
          </a:prstGeom>
          <a:ln>
            <a:solidFill>
              <a:schemeClr val="accent2">
                <a:lumMod val="50000"/>
              </a:schemeClr>
            </a:solidFill>
          </a:ln>
          <a:effectLst>
            <a:outerShdw algn="tl" blurRad="292100" dir="2700000" dist="139498" rotWithShape="0">
              <a:srgbClr val="333333">
                <a:alpha val="65000"/>
              </a:srgbClr>
            </a:outerShdw>
          </a:effectLst>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Livraria Cultura</a:t>
            </a:r>
            <a:endParaRPr b="0" lang="pt-BR" sz="3600" spc="-1" strike="noStrike">
              <a:solidFill>
                <a:srgbClr val="000000"/>
              </a:solidFill>
              <a:latin typeface="Times New Roman"/>
            </a:endParaRPr>
          </a:p>
        </p:txBody>
      </p:sp>
      <p:pic>
        <p:nvPicPr>
          <p:cNvPr id="815" name="Imagem 4" descr=""/>
          <p:cNvPicPr/>
          <p:nvPr/>
        </p:nvPicPr>
        <p:blipFill>
          <a:blip r:embed="rId1"/>
          <a:stretch/>
        </p:blipFill>
        <p:spPr>
          <a:xfrm>
            <a:off x="357120" y="1951560"/>
            <a:ext cx="8500680" cy="3763080"/>
          </a:xfrm>
          <a:prstGeom prst="rect">
            <a:avLst/>
          </a:prstGeom>
          <a:ln>
            <a:solidFill>
              <a:schemeClr val="accent2">
                <a:lumMod val="50000"/>
              </a:schemeClr>
            </a:solidFill>
          </a:ln>
          <a:effectLst>
            <a:outerShdw algn="tl" blurRad="292100" dir="2700000" dist="139498" rotWithShape="0">
              <a:srgbClr val="333333">
                <a:alpha val="65000"/>
              </a:srgbClr>
            </a:outerShdw>
          </a:effectLst>
        </p:spPr>
      </p:pic>
      <p:sp>
        <p:nvSpPr>
          <p:cNvPr id="816" name="CustomShape 2"/>
          <p:cNvSpPr/>
          <p:nvPr/>
        </p:nvSpPr>
        <p:spPr>
          <a:xfrm>
            <a:off x="6643800" y="2714760"/>
            <a:ext cx="2071440" cy="499680"/>
          </a:xfrm>
          <a:prstGeom prst="roundRect">
            <a:avLst>
              <a:gd name="adj" fmla="val 16667"/>
            </a:avLst>
          </a:prstGeom>
          <a:noFill/>
          <a:ln w="28440">
            <a:solidFill>
              <a:srgbClr val="ff0000"/>
            </a:solidFill>
            <a:round/>
          </a:ln>
        </p:spPr>
        <p:style>
          <a:lnRef idx="0"/>
          <a:fillRef idx="0"/>
          <a:effectRef idx="0"/>
          <a:fontRef idx="minor"/>
        </p:style>
      </p:sp>
      <p:sp>
        <p:nvSpPr>
          <p:cNvPr id="817" name="CustomShape 3"/>
          <p:cNvSpPr/>
          <p:nvPr/>
        </p:nvSpPr>
        <p:spPr>
          <a:xfrm>
            <a:off x="6643800" y="4357800"/>
            <a:ext cx="2071440" cy="499680"/>
          </a:xfrm>
          <a:prstGeom prst="roundRect">
            <a:avLst>
              <a:gd name="adj" fmla="val 16667"/>
            </a:avLst>
          </a:prstGeom>
          <a:noFill/>
          <a:ln w="28440">
            <a:solidFill>
              <a:srgbClr val="ff0000"/>
            </a:solidFill>
            <a:round/>
          </a:ln>
        </p:spPr>
        <p:style>
          <a:lnRef idx="0"/>
          <a:fillRef idx="0"/>
          <a:effectRef idx="0"/>
          <a:fontRef idx="minor"/>
        </p:style>
      </p:sp>
      <p:sp>
        <p:nvSpPr>
          <p:cNvPr id="818" name="CustomShape 4"/>
          <p:cNvSpPr/>
          <p:nvPr/>
        </p:nvSpPr>
        <p:spPr>
          <a:xfrm rot="5400000">
            <a:off x="6906600" y="3821040"/>
            <a:ext cx="1356840" cy="1080"/>
          </a:xfrm>
          <a:custGeom>
            <a:avLst/>
            <a:gdLst/>
            <a:ahLst/>
            <a:rect l="l" t="t" r="r" b="b"/>
            <a:pathLst>
              <a:path w="21600" h="21600">
                <a:moveTo>
                  <a:pt x="0" y="0"/>
                </a:moveTo>
                <a:lnTo>
                  <a:pt x="21600" y="21600"/>
                </a:lnTo>
              </a:path>
            </a:pathLst>
          </a:custGeom>
          <a:solidFill>
            <a:schemeClr val="accent1"/>
          </a:solidFill>
          <a:ln w="57240">
            <a:solidFill>
              <a:srgbClr val="ff0000"/>
            </a:solidFill>
            <a:round/>
            <a:headEnd len="med" type="triangle" w="med"/>
            <a:tailEnd len="med" type="triangle" w="med"/>
          </a:ln>
        </p:spPr>
        <p:style>
          <a:lnRef idx="0"/>
          <a:fillRef idx="0"/>
          <a:effectRef idx="0"/>
          <a:fontRef idx="minor"/>
        </p:style>
      </p:sp>
      <p:sp>
        <p:nvSpPr>
          <p:cNvPr id="819" name="CustomShape 5"/>
          <p:cNvSpPr/>
          <p:nvPr/>
        </p:nvSpPr>
        <p:spPr>
          <a:xfrm>
            <a:off x="7732440" y="3609360"/>
            <a:ext cx="9781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ff0000"/>
                </a:solidFill>
                <a:latin typeface="Times New Roman"/>
              </a:rPr>
              <a:t>Qual?</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Livraria Saraiva</a:t>
            </a:r>
            <a:endParaRPr b="0" lang="pt-BR" sz="3600" spc="-1" strike="noStrike">
              <a:solidFill>
                <a:srgbClr val="000000"/>
              </a:solidFill>
              <a:latin typeface="Times New Roman"/>
            </a:endParaRPr>
          </a:p>
        </p:txBody>
      </p:sp>
      <p:pic>
        <p:nvPicPr>
          <p:cNvPr id="821" name="Imagem 3" descr=""/>
          <p:cNvPicPr/>
          <p:nvPr/>
        </p:nvPicPr>
        <p:blipFill>
          <a:blip r:embed="rId1"/>
          <a:stretch/>
        </p:blipFill>
        <p:spPr>
          <a:xfrm>
            <a:off x="1143000" y="368640"/>
            <a:ext cx="6859080" cy="6274800"/>
          </a:xfrm>
          <a:prstGeom prst="rect">
            <a:avLst/>
          </a:prstGeom>
          <a:ln>
            <a:solidFill>
              <a:schemeClr val="accent6">
                <a:lumMod val="50000"/>
              </a:schemeClr>
            </a:solidFill>
          </a:ln>
          <a:effectLst>
            <a:outerShdw algn="tl" blurRad="292100" dir="2700000" dist="139498" rotWithShape="0">
              <a:srgbClr val="333333">
                <a:alpha val="65000"/>
              </a:srgbClr>
            </a:outerShdw>
          </a:effectLst>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Livraria Saraiva</a:t>
            </a:r>
            <a:endParaRPr b="0" lang="pt-BR" sz="3600" spc="-1" strike="noStrike">
              <a:solidFill>
                <a:srgbClr val="000000"/>
              </a:solidFill>
              <a:latin typeface="Times New Roman"/>
            </a:endParaRPr>
          </a:p>
        </p:txBody>
      </p:sp>
      <p:pic>
        <p:nvPicPr>
          <p:cNvPr id="823" name="Imagem 4" descr=""/>
          <p:cNvPicPr/>
          <p:nvPr/>
        </p:nvPicPr>
        <p:blipFill>
          <a:blip r:embed="rId1"/>
          <a:stretch/>
        </p:blipFill>
        <p:spPr>
          <a:xfrm>
            <a:off x="1142280" y="291240"/>
            <a:ext cx="6859080" cy="6274800"/>
          </a:xfrm>
          <a:prstGeom prst="rect">
            <a:avLst/>
          </a:prstGeom>
          <a:ln>
            <a:solidFill>
              <a:schemeClr val="accent6">
                <a:lumMod val="50000"/>
              </a:schemeClr>
            </a:solidFill>
          </a:ln>
          <a:effectLst>
            <a:outerShdw algn="tl" blurRad="292100" dir="2700000" dist="139498" rotWithShape="0">
              <a:srgbClr val="333333">
                <a:alpha val="65000"/>
              </a:srgbClr>
            </a:outerShdw>
          </a:effectLst>
        </p:spPr>
      </p:pic>
      <p:sp>
        <p:nvSpPr>
          <p:cNvPr id="824" name="CustomShape 2"/>
          <p:cNvSpPr/>
          <p:nvPr/>
        </p:nvSpPr>
        <p:spPr>
          <a:xfrm>
            <a:off x="1357200" y="2071800"/>
            <a:ext cx="1785600" cy="3928680"/>
          </a:xfrm>
          <a:prstGeom prst="roundRect">
            <a:avLst>
              <a:gd name="adj" fmla="val 16667"/>
            </a:avLst>
          </a:prstGeom>
          <a:ln>
            <a:round/>
          </a:ln>
        </p:spPr>
        <p:style>
          <a:lnRef idx="1">
            <a:schemeClr val="accent6"/>
          </a:lnRef>
          <a:fillRef idx="2">
            <a:schemeClr val="accent6"/>
          </a:fillRef>
          <a:effectRef idx="1">
            <a:schemeClr val="accent6"/>
          </a:effectRef>
          <a:fontRef idx="minor"/>
        </p:style>
      </p:sp>
      <p:pic>
        <p:nvPicPr>
          <p:cNvPr id="825" name="Imagem 5" descr=""/>
          <p:cNvPicPr/>
          <p:nvPr/>
        </p:nvPicPr>
        <p:blipFill>
          <a:blip r:embed="rId2"/>
          <a:stretch/>
        </p:blipFill>
        <p:spPr>
          <a:xfrm>
            <a:off x="1500120" y="2286000"/>
            <a:ext cx="1523880" cy="359460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Formulário</a:t>
            </a:r>
            <a:endParaRPr b="0" lang="pt-BR" sz="3600" spc="-1" strike="noStrike">
              <a:solidFill>
                <a:srgbClr val="000000"/>
              </a:solidFill>
              <a:latin typeface="Times New Roman"/>
            </a:endParaRPr>
          </a:p>
        </p:txBody>
      </p:sp>
      <p:pic>
        <p:nvPicPr>
          <p:cNvPr id="827" name="Imagem 7" descr=""/>
          <p:cNvPicPr/>
          <p:nvPr/>
        </p:nvPicPr>
        <p:blipFill>
          <a:blip r:embed="rId1"/>
          <a:stretch/>
        </p:blipFill>
        <p:spPr>
          <a:xfrm>
            <a:off x="5982120" y="1588680"/>
            <a:ext cx="1804320" cy="1108800"/>
          </a:xfrm>
          <a:prstGeom prst="rect">
            <a:avLst/>
          </a:prstGeom>
          <a:ln>
            <a:solidFill>
              <a:schemeClr val="accent6">
                <a:lumMod val="50000"/>
              </a:schemeClr>
            </a:solidFill>
          </a:ln>
        </p:spPr>
      </p:pic>
      <p:pic>
        <p:nvPicPr>
          <p:cNvPr id="828" name="Imagem 9" descr=""/>
          <p:cNvPicPr/>
          <p:nvPr/>
        </p:nvPicPr>
        <p:blipFill>
          <a:blip r:embed="rId2"/>
          <a:stretch/>
        </p:blipFill>
        <p:spPr>
          <a:xfrm>
            <a:off x="3500280" y="1588680"/>
            <a:ext cx="1672920" cy="1108800"/>
          </a:xfrm>
          <a:prstGeom prst="rect">
            <a:avLst/>
          </a:prstGeom>
          <a:ln>
            <a:solidFill>
              <a:schemeClr val="accent6">
                <a:lumMod val="50000"/>
              </a:schemeClr>
            </a:solidFill>
          </a:ln>
        </p:spPr>
      </p:pic>
      <p:pic>
        <p:nvPicPr>
          <p:cNvPr id="829" name="Imagem 10" descr=""/>
          <p:cNvPicPr/>
          <p:nvPr/>
        </p:nvPicPr>
        <p:blipFill>
          <a:blip r:embed="rId3"/>
          <a:stretch/>
        </p:blipFill>
        <p:spPr>
          <a:xfrm>
            <a:off x="928800" y="1607400"/>
            <a:ext cx="1766880" cy="1071360"/>
          </a:xfrm>
          <a:prstGeom prst="rect">
            <a:avLst/>
          </a:prstGeom>
          <a:ln>
            <a:solidFill>
              <a:schemeClr val="accent6">
                <a:lumMod val="50000"/>
              </a:schemeClr>
            </a:solidFill>
          </a:ln>
        </p:spPr>
      </p:pic>
      <p:sp>
        <p:nvSpPr>
          <p:cNvPr id="830" name="CustomShape 2"/>
          <p:cNvSpPr/>
          <p:nvPr/>
        </p:nvSpPr>
        <p:spPr>
          <a:xfrm>
            <a:off x="428760" y="2000160"/>
            <a:ext cx="285480" cy="285480"/>
          </a:xfrm>
          <a:prstGeom prst="ellipse">
            <a:avLst/>
          </a:prstGeom>
          <a:noFill/>
          <a:ln w="38160">
            <a:solidFill>
              <a:schemeClr val="tx1"/>
            </a:solidFill>
            <a:round/>
          </a:ln>
        </p:spPr>
        <p:style>
          <a:lnRef idx="0"/>
          <a:fillRef idx="0"/>
          <a:effectRef idx="0"/>
          <a:fontRef idx="minor"/>
        </p:style>
      </p:sp>
      <p:sp>
        <p:nvSpPr>
          <p:cNvPr id="831" name="CustomShape 3"/>
          <p:cNvSpPr/>
          <p:nvPr/>
        </p:nvSpPr>
        <p:spPr>
          <a:xfrm>
            <a:off x="2928960" y="2000160"/>
            <a:ext cx="285480" cy="285480"/>
          </a:xfrm>
          <a:prstGeom prst="ellipse">
            <a:avLst/>
          </a:prstGeom>
          <a:noFill/>
          <a:ln w="38160">
            <a:solidFill>
              <a:schemeClr val="tx1"/>
            </a:solidFill>
            <a:round/>
          </a:ln>
        </p:spPr>
        <p:style>
          <a:lnRef idx="0"/>
          <a:fillRef idx="0"/>
          <a:effectRef idx="0"/>
          <a:fontRef idx="minor"/>
        </p:style>
      </p:sp>
      <p:sp>
        <p:nvSpPr>
          <p:cNvPr id="832" name="CustomShape 4"/>
          <p:cNvSpPr/>
          <p:nvPr/>
        </p:nvSpPr>
        <p:spPr>
          <a:xfrm>
            <a:off x="5429160" y="2000160"/>
            <a:ext cx="285480" cy="285480"/>
          </a:xfrm>
          <a:prstGeom prst="ellipse">
            <a:avLst/>
          </a:prstGeom>
          <a:noFill/>
          <a:ln w="38160">
            <a:solidFill>
              <a:schemeClr val="tx1"/>
            </a:solidFill>
            <a:round/>
          </a:ln>
        </p:spPr>
        <p:style>
          <a:lnRef idx="0"/>
          <a:fillRef idx="0"/>
          <a:effectRef idx="0"/>
          <a:fontRef idx="minor"/>
        </p:style>
      </p:sp>
      <p:sp>
        <p:nvSpPr>
          <p:cNvPr id="833" name="CustomShape 5"/>
          <p:cNvSpPr/>
          <p:nvPr/>
        </p:nvSpPr>
        <p:spPr>
          <a:xfrm>
            <a:off x="1006560" y="4253040"/>
            <a:ext cx="111240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Manha</a:t>
            </a:r>
            <a:endParaRPr b="0" lang="pt-BR" sz="2400" spc="-1" strike="noStrike">
              <a:latin typeface="Arial"/>
            </a:endParaRPr>
          </a:p>
        </p:txBody>
      </p:sp>
      <p:sp>
        <p:nvSpPr>
          <p:cNvPr id="834" name="CustomShape 6"/>
          <p:cNvSpPr/>
          <p:nvPr/>
        </p:nvSpPr>
        <p:spPr>
          <a:xfrm>
            <a:off x="500040" y="4357800"/>
            <a:ext cx="285480" cy="285480"/>
          </a:xfrm>
          <a:prstGeom prst="ellipse">
            <a:avLst/>
          </a:prstGeom>
          <a:noFill/>
          <a:ln w="38160">
            <a:solidFill>
              <a:schemeClr val="tx1"/>
            </a:solidFill>
            <a:round/>
          </a:ln>
        </p:spPr>
        <p:style>
          <a:lnRef idx="0"/>
          <a:fillRef idx="0"/>
          <a:effectRef idx="0"/>
          <a:fontRef idx="minor"/>
        </p:style>
      </p:sp>
      <p:sp>
        <p:nvSpPr>
          <p:cNvPr id="835" name="CustomShape 7"/>
          <p:cNvSpPr/>
          <p:nvPr/>
        </p:nvSpPr>
        <p:spPr>
          <a:xfrm>
            <a:off x="2862000" y="4253040"/>
            <a:ext cx="9493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Tarde</a:t>
            </a:r>
            <a:endParaRPr b="0" lang="pt-BR" sz="2400" spc="-1" strike="noStrike">
              <a:latin typeface="Arial"/>
            </a:endParaRPr>
          </a:p>
        </p:txBody>
      </p:sp>
      <p:sp>
        <p:nvSpPr>
          <p:cNvPr id="836" name="CustomShape 8"/>
          <p:cNvSpPr/>
          <p:nvPr/>
        </p:nvSpPr>
        <p:spPr>
          <a:xfrm>
            <a:off x="2357280" y="4357800"/>
            <a:ext cx="285480" cy="285480"/>
          </a:xfrm>
          <a:prstGeom prst="ellipse">
            <a:avLst/>
          </a:prstGeom>
          <a:noFill/>
          <a:ln w="38160">
            <a:solidFill>
              <a:schemeClr val="tx1"/>
            </a:solidFill>
            <a:round/>
          </a:ln>
        </p:spPr>
        <p:style>
          <a:lnRef idx="0"/>
          <a:fillRef idx="0"/>
          <a:effectRef idx="0"/>
          <a:fontRef idx="minor"/>
        </p:style>
      </p:sp>
      <p:sp>
        <p:nvSpPr>
          <p:cNvPr id="837" name="CustomShape 9"/>
          <p:cNvSpPr/>
          <p:nvPr/>
        </p:nvSpPr>
        <p:spPr>
          <a:xfrm>
            <a:off x="4505040" y="4253040"/>
            <a:ext cx="87588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Noite</a:t>
            </a:r>
            <a:endParaRPr b="0" lang="pt-BR" sz="2400" spc="-1" strike="noStrike">
              <a:latin typeface="Arial"/>
            </a:endParaRPr>
          </a:p>
        </p:txBody>
      </p:sp>
      <p:sp>
        <p:nvSpPr>
          <p:cNvPr id="838" name="CustomShape 10"/>
          <p:cNvSpPr/>
          <p:nvPr/>
        </p:nvSpPr>
        <p:spPr>
          <a:xfrm>
            <a:off x="4000320" y="4357800"/>
            <a:ext cx="285480" cy="285480"/>
          </a:xfrm>
          <a:prstGeom prst="ellipse">
            <a:avLst/>
          </a:prstGeom>
          <a:noFill/>
          <a:ln w="38160">
            <a:solidFill>
              <a:schemeClr val="tx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Menu</a:t>
            </a:r>
            <a:endParaRPr b="0" lang="pt-BR" sz="3600" spc="-1" strike="noStrike">
              <a:solidFill>
                <a:srgbClr val="000000"/>
              </a:solidFill>
              <a:latin typeface="Times New Roman"/>
            </a:endParaRPr>
          </a:p>
        </p:txBody>
      </p:sp>
      <p:sp>
        <p:nvSpPr>
          <p:cNvPr id="840" name="CustomShape 2"/>
          <p:cNvSpPr/>
          <p:nvPr/>
        </p:nvSpPr>
        <p:spPr>
          <a:xfrm>
            <a:off x="539640" y="1268280"/>
            <a:ext cx="3239640" cy="4465440"/>
          </a:xfrm>
          <a:prstGeom prst="rect">
            <a:avLst/>
          </a:prstGeom>
          <a:solidFill>
            <a:srgbClr val="eaeaea"/>
          </a:solidFill>
          <a:ln w="9360">
            <a:solidFill>
              <a:schemeClr val="tx1"/>
            </a:solidFill>
            <a:miter/>
          </a:ln>
          <a:effectLst>
            <a:outerShdw algn="ctr" dir="2700000" dist="107423" rotWithShape="0">
              <a:schemeClr val="bg2">
                <a:alpha val="50000"/>
              </a:schemeClr>
            </a:outerShdw>
          </a:effectLst>
        </p:spPr>
        <p:style>
          <a:lnRef idx="0"/>
          <a:fillRef idx="0"/>
          <a:effectRef idx="0"/>
          <a:fontRef idx="minor"/>
        </p:style>
        <p:txBody>
          <a:bodyPr wrap="none" lIns="90000" rIns="90000" tIns="45000" bIns="45000" anchor="ctr">
            <a:noAutofit/>
          </a:bodyPr>
          <a:p>
            <a:pPr>
              <a:lnSpc>
                <a:spcPct val="100000"/>
              </a:lnSpc>
            </a:pPr>
            <a:r>
              <a:rPr b="0" lang="pt-BR" sz="2800" spc="-1" strike="noStrike">
                <a:solidFill>
                  <a:srgbClr val="000000"/>
                </a:solidFill>
                <a:latin typeface="Times New Roman"/>
              </a:rPr>
              <a:t>CDs</a:t>
            </a:r>
            <a:endParaRPr b="0" lang="pt-BR" sz="2800" spc="-1" strike="noStrike">
              <a:latin typeface="Arial"/>
            </a:endParaRPr>
          </a:p>
          <a:p>
            <a:pPr>
              <a:lnSpc>
                <a:spcPct val="100000"/>
              </a:lnSpc>
            </a:pPr>
            <a:r>
              <a:rPr b="0" lang="pt-BR" sz="2800" spc="-1" strike="noStrike">
                <a:solidFill>
                  <a:srgbClr val="000000"/>
                </a:solidFill>
                <a:latin typeface="Times New Roman"/>
              </a:rPr>
              <a:t>CDs para criança</a:t>
            </a:r>
            <a:endParaRPr b="0" lang="pt-BR" sz="2800" spc="-1" strike="noStrike">
              <a:latin typeface="Arial"/>
            </a:endParaRPr>
          </a:p>
          <a:p>
            <a:pPr>
              <a:lnSpc>
                <a:spcPct val="100000"/>
              </a:lnSpc>
            </a:pPr>
            <a:r>
              <a:rPr b="0" lang="pt-BR" sz="2800" spc="-1" strike="noStrike">
                <a:solidFill>
                  <a:srgbClr val="000000"/>
                </a:solidFill>
                <a:latin typeface="Times New Roman"/>
              </a:rPr>
              <a:t>CDs educacionais</a:t>
            </a:r>
            <a:endParaRPr b="0" lang="pt-BR" sz="2800" spc="-1" strike="noStrike">
              <a:latin typeface="Arial"/>
            </a:endParaRPr>
          </a:p>
          <a:p>
            <a:pPr>
              <a:lnSpc>
                <a:spcPct val="100000"/>
              </a:lnSpc>
            </a:pPr>
            <a:r>
              <a:rPr b="0" lang="pt-BR" sz="2800" spc="-1" strike="noStrike">
                <a:solidFill>
                  <a:srgbClr val="000000"/>
                </a:solidFill>
                <a:latin typeface="Times New Roman"/>
              </a:rPr>
              <a:t>DVDs</a:t>
            </a:r>
            <a:endParaRPr b="0" lang="pt-BR" sz="2800" spc="-1" strike="noStrike">
              <a:latin typeface="Arial"/>
            </a:endParaRPr>
          </a:p>
          <a:p>
            <a:pPr>
              <a:lnSpc>
                <a:spcPct val="100000"/>
              </a:lnSpc>
            </a:pPr>
            <a:r>
              <a:rPr b="0" lang="pt-BR" sz="2800" spc="-1" strike="noStrike">
                <a:solidFill>
                  <a:srgbClr val="000000"/>
                </a:solidFill>
                <a:latin typeface="Times New Roman"/>
              </a:rPr>
              <a:t>Educacional</a:t>
            </a:r>
            <a:endParaRPr b="0" lang="pt-BR" sz="2800" spc="-1" strike="noStrike">
              <a:latin typeface="Arial"/>
            </a:endParaRPr>
          </a:p>
          <a:p>
            <a:pPr>
              <a:lnSpc>
                <a:spcPct val="100000"/>
              </a:lnSpc>
            </a:pPr>
            <a:r>
              <a:rPr b="0" lang="pt-BR" sz="2800" spc="-1" strike="noStrike">
                <a:solidFill>
                  <a:srgbClr val="000000"/>
                </a:solidFill>
                <a:latin typeface="Times New Roman"/>
              </a:rPr>
              <a:t>Aprendizagem inicial</a:t>
            </a:r>
            <a:endParaRPr b="0" lang="pt-BR" sz="2800" spc="-1" strike="noStrike">
              <a:latin typeface="Arial"/>
            </a:endParaRPr>
          </a:p>
          <a:p>
            <a:pPr>
              <a:lnSpc>
                <a:spcPct val="100000"/>
              </a:lnSpc>
            </a:pPr>
            <a:r>
              <a:rPr b="0" lang="pt-BR" sz="2800" spc="-1" strike="noStrike">
                <a:solidFill>
                  <a:srgbClr val="000000"/>
                </a:solidFill>
                <a:latin typeface="Times New Roman"/>
              </a:rPr>
              <a:t>Idiomas</a:t>
            </a:r>
            <a:endParaRPr b="0" lang="pt-BR" sz="2800" spc="-1" strike="noStrike">
              <a:latin typeface="Arial"/>
            </a:endParaRPr>
          </a:p>
          <a:p>
            <a:pPr>
              <a:lnSpc>
                <a:spcPct val="100000"/>
              </a:lnSpc>
            </a:pPr>
            <a:r>
              <a:rPr b="0" lang="pt-BR" sz="2800" spc="-1" strike="noStrike">
                <a:solidFill>
                  <a:srgbClr val="000000"/>
                </a:solidFill>
                <a:latin typeface="Times New Roman"/>
              </a:rPr>
              <a:t>Ciências</a:t>
            </a:r>
            <a:endParaRPr b="0" lang="pt-BR" sz="2800" spc="-1" strike="noStrike">
              <a:latin typeface="Arial"/>
            </a:endParaRPr>
          </a:p>
          <a:p>
            <a:pPr>
              <a:lnSpc>
                <a:spcPct val="100000"/>
              </a:lnSpc>
            </a:pPr>
            <a:r>
              <a:rPr b="0" lang="pt-BR" sz="2800" spc="-1" strike="noStrike">
                <a:solidFill>
                  <a:srgbClr val="000000"/>
                </a:solidFill>
                <a:latin typeface="Times New Roman"/>
              </a:rPr>
              <a:t>Material Professor</a:t>
            </a:r>
            <a:endParaRPr b="0" lang="pt-BR" sz="2800" spc="-1" strike="noStrike">
              <a:latin typeface="Arial"/>
            </a:endParaRPr>
          </a:p>
          <a:p>
            <a:pPr>
              <a:lnSpc>
                <a:spcPct val="100000"/>
              </a:lnSpc>
            </a:pPr>
            <a:r>
              <a:rPr b="0" lang="pt-BR" sz="2800" spc="-1" strike="noStrike">
                <a:solidFill>
                  <a:srgbClr val="000000"/>
                </a:solidFill>
                <a:latin typeface="Times New Roman"/>
              </a:rPr>
              <a:t>Livros</a:t>
            </a:r>
            <a:endParaRPr b="0" lang="pt-BR" sz="2800" spc="-1" strike="noStrike">
              <a:latin typeface="Arial"/>
            </a:endParaRPr>
          </a:p>
        </p:txBody>
      </p:sp>
      <p:sp>
        <p:nvSpPr>
          <p:cNvPr id="841" name="CustomShape 3"/>
          <p:cNvSpPr/>
          <p:nvPr/>
        </p:nvSpPr>
        <p:spPr>
          <a:xfrm>
            <a:off x="5003640" y="1268280"/>
            <a:ext cx="3744720" cy="4465440"/>
          </a:xfrm>
          <a:prstGeom prst="rect">
            <a:avLst/>
          </a:prstGeom>
          <a:solidFill>
            <a:srgbClr val="eaeaea"/>
          </a:solidFill>
          <a:ln w="9360">
            <a:solidFill>
              <a:schemeClr val="tx1"/>
            </a:solidFill>
            <a:miter/>
          </a:ln>
          <a:effectLst>
            <a:outerShdw algn="ctr" dir="2700000" dist="107423" rotWithShape="0">
              <a:schemeClr val="bg2">
                <a:alpha val="50000"/>
              </a:schemeClr>
            </a:outerShdw>
          </a:effectLst>
        </p:spPr>
        <p:style>
          <a:lnRef idx="0"/>
          <a:fillRef idx="0"/>
          <a:effectRef idx="0"/>
          <a:fontRef idx="minor"/>
        </p:style>
        <p:txBody>
          <a:bodyPr wrap="none" lIns="90000" rIns="90000" tIns="45000" bIns="45000" anchor="ctr">
            <a:noAutofit/>
          </a:bodyPr>
          <a:p>
            <a:pPr>
              <a:lnSpc>
                <a:spcPct val="100000"/>
              </a:lnSpc>
            </a:pPr>
            <a:r>
              <a:rPr b="1" lang="pt-BR" sz="2800" spc="-1" strike="noStrike">
                <a:solidFill>
                  <a:srgbClr val="000000"/>
                </a:solidFill>
                <a:latin typeface="Times New Roman"/>
              </a:rPr>
              <a:t>CDs</a:t>
            </a:r>
            <a:endParaRPr b="0" lang="pt-BR" sz="2800" spc="-1" strike="noStrike">
              <a:latin typeface="Arial"/>
            </a:endParaRPr>
          </a:p>
          <a:p>
            <a:pPr>
              <a:lnSpc>
                <a:spcPct val="100000"/>
              </a:lnSpc>
            </a:pPr>
            <a:r>
              <a:rPr b="0" lang="pt-BR" sz="2800" spc="-1" strike="noStrike">
                <a:solidFill>
                  <a:srgbClr val="000000"/>
                </a:solidFill>
                <a:latin typeface="Times New Roman"/>
              </a:rPr>
              <a:t>    </a:t>
            </a:r>
            <a:r>
              <a:rPr b="0" lang="pt-BR" sz="2800" spc="-1" strike="noStrike">
                <a:solidFill>
                  <a:srgbClr val="000000"/>
                </a:solidFill>
                <a:latin typeface="Times New Roman"/>
              </a:rPr>
              <a:t>CDs para criança</a:t>
            </a:r>
            <a:endParaRPr b="0" lang="pt-BR" sz="2800" spc="-1" strike="noStrike">
              <a:latin typeface="Arial"/>
            </a:endParaRPr>
          </a:p>
          <a:p>
            <a:pPr>
              <a:lnSpc>
                <a:spcPct val="100000"/>
              </a:lnSpc>
            </a:pPr>
            <a:r>
              <a:rPr b="0" lang="pt-BR" sz="2800" spc="-1" strike="noStrike">
                <a:solidFill>
                  <a:srgbClr val="000000"/>
                </a:solidFill>
                <a:latin typeface="Times New Roman"/>
              </a:rPr>
              <a:t>    </a:t>
            </a:r>
            <a:r>
              <a:rPr b="0" lang="pt-BR" sz="2800" spc="-1" strike="noStrike">
                <a:solidFill>
                  <a:srgbClr val="000000"/>
                </a:solidFill>
                <a:latin typeface="Times New Roman"/>
              </a:rPr>
              <a:t>CDs educacionais</a:t>
            </a:r>
            <a:endParaRPr b="0" lang="pt-BR" sz="2800" spc="-1" strike="noStrike">
              <a:latin typeface="Arial"/>
            </a:endParaRPr>
          </a:p>
          <a:p>
            <a:pPr>
              <a:lnSpc>
                <a:spcPct val="100000"/>
              </a:lnSpc>
            </a:pPr>
            <a:r>
              <a:rPr b="0" lang="pt-BR" sz="2800" spc="-1" strike="noStrike">
                <a:solidFill>
                  <a:srgbClr val="000000"/>
                </a:solidFill>
                <a:latin typeface="Times New Roman"/>
              </a:rPr>
              <a:t>    </a:t>
            </a:r>
            <a:r>
              <a:rPr b="0" lang="pt-BR" sz="2800" spc="-1" strike="noStrike">
                <a:solidFill>
                  <a:srgbClr val="000000"/>
                </a:solidFill>
                <a:latin typeface="Times New Roman"/>
              </a:rPr>
              <a:t>DVDs</a:t>
            </a:r>
            <a:endParaRPr b="0" lang="pt-BR" sz="2800" spc="-1" strike="noStrike">
              <a:latin typeface="Arial"/>
            </a:endParaRPr>
          </a:p>
          <a:p>
            <a:pPr>
              <a:lnSpc>
                <a:spcPct val="100000"/>
              </a:lnSpc>
            </a:pPr>
            <a:r>
              <a:rPr b="1" lang="pt-BR" sz="2800" spc="-1" strike="noStrike">
                <a:solidFill>
                  <a:srgbClr val="000000"/>
                </a:solidFill>
                <a:latin typeface="Times New Roman"/>
              </a:rPr>
              <a:t>Educacional</a:t>
            </a:r>
            <a:endParaRPr b="0" lang="pt-BR" sz="2800" spc="-1" strike="noStrike">
              <a:latin typeface="Arial"/>
            </a:endParaRPr>
          </a:p>
          <a:p>
            <a:pPr>
              <a:lnSpc>
                <a:spcPct val="100000"/>
              </a:lnSpc>
            </a:pPr>
            <a:r>
              <a:rPr b="0" lang="pt-BR" sz="2800" spc="-1" strike="noStrike">
                <a:solidFill>
                  <a:srgbClr val="000000"/>
                </a:solidFill>
                <a:latin typeface="Times New Roman"/>
              </a:rPr>
              <a:t>    </a:t>
            </a:r>
            <a:r>
              <a:rPr b="0" lang="pt-BR" sz="2800" spc="-1" strike="noStrike">
                <a:solidFill>
                  <a:srgbClr val="000000"/>
                </a:solidFill>
                <a:latin typeface="Times New Roman"/>
              </a:rPr>
              <a:t>Aprendizagem inicial</a:t>
            </a:r>
            <a:endParaRPr b="0" lang="pt-BR" sz="2800" spc="-1" strike="noStrike">
              <a:latin typeface="Arial"/>
            </a:endParaRPr>
          </a:p>
          <a:p>
            <a:pPr>
              <a:lnSpc>
                <a:spcPct val="100000"/>
              </a:lnSpc>
            </a:pPr>
            <a:r>
              <a:rPr b="0" lang="pt-BR" sz="2800" spc="-1" strike="noStrike">
                <a:solidFill>
                  <a:srgbClr val="000000"/>
                </a:solidFill>
                <a:latin typeface="Times New Roman"/>
              </a:rPr>
              <a:t>    </a:t>
            </a:r>
            <a:r>
              <a:rPr b="0" lang="pt-BR" sz="2800" spc="-1" strike="noStrike">
                <a:solidFill>
                  <a:srgbClr val="000000"/>
                </a:solidFill>
                <a:latin typeface="Times New Roman"/>
              </a:rPr>
              <a:t>Idiomas</a:t>
            </a:r>
            <a:endParaRPr b="0" lang="pt-BR" sz="2800" spc="-1" strike="noStrike">
              <a:latin typeface="Arial"/>
            </a:endParaRPr>
          </a:p>
          <a:p>
            <a:pPr>
              <a:lnSpc>
                <a:spcPct val="100000"/>
              </a:lnSpc>
            </a:pPr>
            <a:r>
              <a:rPr b="0" lang="pt-BR" sz="2800" spc="-1" strike="noStrike">
                <a:solidFill>
                  <a:srgbClr val="000000"/>
                </a:solidFill>
                <a:latin typeface="Times New Roman"/>
              </a:rPr>
              <a:t>    </a:t>
            </a:r>
            <a:r>
              <a:rPr b="0" lang="pt-BR" sz="2800" spc="-1" strike="noStrike">
                <a:solidFill>
                  <a:srgbClr val="000000"/>
                </a:solidFill>
                <a:latin typeface="Times New Roman"/>
              </a:rPr>
              <a:t>Ciências</a:t>
            </a:r>
            <a:endParaRPr b="0" lang="pt-BR" sz="2800" spc="-1" strike="noStrike">
              <a:latin typeface="Arial"/>
            </a:endParaRPr>
          </a:p>
          <a:p>
            <a:pPr>
              <a:lnSpc>
                <a:spcPct val="100000"/>
              </a:lnSpc>
            </a:pPr>
            <a:r>
              <a:rPr b="1" lang="pt-BR" sz="2800" spc="-1" strike="noStrike">
                <a:solidFill>
                  <a:srgbClr val="000000"/>
                </a:solidFill>
                <a:latin typeface="Times New Roman"/>
              </a:rPr>
              <a:t>Material Professor</a:t>
            </a:r>
            <a:endParaRPr b="0" lang="pt-BR" sz="2800" spc="-1" strike="noStrike">
              <a:latin typeface="Arial"/>
            </a:endParaRPr>
          </a:p>
          <a:p>
            <a:pPr>
              <a:lnSpc>
                <a:spcPct val="100000"/>
              </a:lnSpc>
            </a:pPr>
            <a:r>
              <a:rPr b="0" lang="pt-BR" sz="2800" spc="-1" strike="noStrike">
                <a:solidFill>
                  <a:srgbClr val="000000"/>
                </a:solidFill>
                <a:latin typeface="Times New Roman"/>
              </a:rPr>
              <a:t>    </a:t>
            </a:r>
            <a:r>
              <a:rPr b="0" lang="pt-BR" sz="2800" spc="-1" strike="noStrike">
                <a:solidFill>
                  <a:srgbClr val="000000"/>
                </a:solidFill>
                <a:latin typeface="Times New Roman"/>
              </a:rPr>
              <a:t>Livros</a:t>
            </a:r>
            <a:endParaRPr b="0" lang="pt-BR" sz="2800" spc="-1" strike="noStrike">
              <a:latin typeface="Arial"/>
            </a:endParaRPr>
          </a:p>
        </p:txBody>
      </p:sp>
    </p:spTree>
  </p:cSld>
  <mc:AlternateContent>
    <mc:Choice Requires="p14">
      <p:transition spd="slow" p14:dur="2000"/>
    </mc:Choice>
    <mc:Fallback>
      <p:transition spd="slow"/>
    </mc:Fallback>
  </mc:AlternateContent>
  <p:timing>
    <p:tnLst>
      <p:par>
        <p:cTn id="103" dur="indefinite" restart="never" nodeType="tmRoot">
          <p:childTnLst>
            <p:seq>
              <p:cTn id="104" dur="indefinite" nodeType="mainSeq">
                <p:childTnLst>
                  <p:par>
                    <p:cTn id="105" fill="hold">
                      <p:stCondLst>
                        <p:cond delay="indefinite"/>
                      </p:stCondLst>
                      <p:childTnLst>
                        <p:par>
                          <p:cTn id="106" fill="hold">
                            <p:stCondLst>
                              <p:cond delay="0"/>
                            </p:stCondLst>
                            <p:childTnLst>
                              <p:par>
                                <p:cTn id="107" nodeType="clickEffect" fill="hold" presetClass="entr" presetID="2" presetSubtype="4">
                                  <p:stCondLst>
                                    <p:cond delay="0"/>
                                  </p:stCondLst>
                                  <p:childTnLst>
                                    <p:set>
                                      <p:cBhvr>
                                        <p:cTn id="108" dur="1" fill="hold">
                                          <p:stCondLst>
                                            <p:cond delay="0"/>
                                          </p:stCondLst>
                                        </p:cTn>
                                        <p:tgtEl>
                                          <p:spTgt spid="841"/>
                                        </p:tgtEl>
                                        <p:attrNameLst>
                                          <p:attrName>style.visibility</p:attrName>
                                        </p:attrNameLst>
                                      </p:cBhvr>
                                      <p:to>
                                        <p:strVal val="visible"/>
                                      </p:to>
                                    </p:set>
                                    <p:anim calcmode="lin" valueType="num">
                                      <p:cBhvr additive="repl">
                                        <p:cTn id="109" dur="500" fill="hold"/>
                                        <p:tgtEl>
                                          <p:spTgt spid="841"/>
                                        </p:tgtEl>
                                        <p:attrNameLst>
                                          <p:attrName>ppt_x</p:attrName>
                                        </p:attrNameLst>
                                      </p:cBhvr>
                                      <p:tavLst>
                                        <p:tav tm="0">
                                          <p:val>
                                            <p:strVal val="#ppt_x"/>
                                          </p:val>
                                        </p:tav>
                                        <p:tav tm="100000">
                                          <p:val>
                                            <p:strVal val="#ppt_x"/>
                                          </p:val>
                                        </p:tav>
                                      </p:tavLst>
                                    </p:anim>
                                    <p:anim calcmode="lin" valueType="num">
                                      <p:cBhvr additive="repl">
                                        <p:cTn id="110" dur="500" fill="hold"/>
                                        <p:tgtEl>
                                          <p:spTgt spid="8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E no site?</a:t>
            </a:r>
            <a:endParaRPr b="0" lang="pt-BR" sz="3600" spc="-1" strike="noStrike">
              <a:solidFill>
                <a:srgbClr val="000000"/>
              </a:solidFill>
              <a:latin typeface="Times New Roman"/>
            </a:endParaRPr>
          </a:p>
        </p:txBody>
      </p:sp>
      <p:pic>
        <p:nvPicPr>
          <p:cNvPr id="843" name="Picture 4" descr=""/>
          <p:cNvPicPr/>
          <p:nvPr/>
        </p:nvPicPr>
        <p:blipFill>
          <a:blip r:embed="rId1"/>
          <a:stretch/>
        </p:blipFill>
        <p:spPr>
          <a:xfrm>
            <a:off x="1378080" y="1125360"/>
            <a:ext cx="2309400" cy="5256000"/>
          </a:xfrm>
          <a:prstGeom prst="rect">
            <a:avLst/>
          </a:prstGeom>
          <a:ln w="28440">
            <a:solidFill>
              <a:srgbClr val="000000"/>
            </a:solidFill>
            <a:miter/>
          </a:ln>
        </p:spPr>
      </p:pic>
      <p:pic>
        <p:nvPicPr>
          <p:cNvPr id="844" name="Picture 5" descr=""/>
          <p:cNvPicPr/>
          <p:nvPr/>
        </p:nvPicPr>
        <p:blipFill>
          <a:blip r:embed="rId2"/>
          <a:stretch/>
        </p:blipFill>
        <p:spPr>
          <a:xfrm>
            <a:off x="5364000" y="1125360"/>
            <a:ext cx="1765080" cy="5327280"/>
          </a:xfrm>
          <a:prstGeom prst="rect">
            <a:avLst/>
          </a:prstGeom>
          <a:ln w="28440">
            <a:solidFill>
              <a:srgbClr val="000000"/>
            </a:solidFill>
            <a:miter/>
          </a:ln>
        </p:spPr>
      </p:pic>
      <p:sp>
        <p:nvSpPr>
          <p:cNvPr id="845" name="CustomShape 2"/>
          <p:cNvSpPr/>
          <p:nvPr/>
        </p:nvSpPr>
        <p:spPr>
          <a:xfrm>
            <a:off x="7156080" y="1217520"/>
            <a:ext cx="1662480" cy="4561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BBC Brasil</a:t>
            </a:r>
            <a:endParaRPr b="0" lang="pt-BR" sz="2400" spc="-1" strike="noStrike">
              <a:latin typeface="Arial"/>
            </a:endParaRPr>
          </a:p>
        </p:txBody>
      </p:sp>
      <p:sp>
        <p:nvSpPr>
          <p:cNvPr id="846" name="CustomShape 3"/>
          <p:cNvSpPr/>
          <p:nvPr/>
        </p:nvSpPr>
        <p:spPr>
          <a:xfrm>
            <a:off x="396720" y="1217520"/>
            <a:ext cx="840960" cy="4561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UOL</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Alinhamento</a:t>
            </a:r>
            <a:endParaRPr b="0" lang="pt-BR" sz="3600" spc="-1" strike="noStrike">
              <a:solidFill>
                <a:srgbClr val="000000"/>
              </a:solidFill>
              <a:latin typeface="Times New Roman"/>
            </a:endParaRPr>
          </a:p>
        </p:txBody>
      </p:sp>
      <p:sp>
        <p:nvSpPr>
          <p:cNvPr id="848" name="CustomShape 2"/>
          <p:cNvSpPr/>
          <p:nvPr/>
        </p:nvSpPr>
        <p:spPr>
          <a:xfrm>
            <a:off x="900000" y="1484280"/>
            <a:ext cx="6767280" cy="374472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sp>
      <p:sp>
        <p:nvSpPr>
          <p:cNvPr id="849" name="CustomShape 3"/>
          <p:cNvSpPr/>
          <p:nvPr/>
        </p:nvSpPr>
        <p:spPr>
          <a:xfrm>
            <a:off x="1116000" y="170028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Rafael Ribeiro</a:t>
            </a:r>
            <a:endParaRPr b="0" lang="pt-BR" sz="2400" spc="-1" strike="noStrike">
              <a:latin typeface="Arial"/>
            </a:endParaRPr>
          </a:p>
        </p:txBody>
      </p:sp>
      <p:sp>
        <p:nvSpPr>
          <p:cNvPr id="850" name="CustomShape 4"/>
          <p:cNvSpPr/>
          <p:nvPr/>
        </p:nvSpPr>
        <p:spPr>
          <a:xfrm>
            <a:off x="4788000" y="170028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(85) 5555-1212</a:t>
            </a:r>
            <a:endParaRPr b="0" lang="pt-BR" sz="2400" spc="-1" strike="noStrike">
              <a:latin typeface="Arial"/>
            </a:endParaRPr>
          </a:p>
        </p:txBody>
      </p:sp>
      <p:sp>
        <p:nvSpPr>
          <p:cNvPr id="851" name="CustomShape 5"/>
          <p:cNvSpPr/>
          <p:nvPr/>
        </p:nvSpPr>
        <p:spPr>
          <a:xfrm>
            <a:off x="4788000" y="443700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São Paulo, SP</a:t>
            </a:r>
            <a:endParaRPr b="0" lang="pt-BR" sz="2400" spc="-1" strike="noStrike">
              <a:latin typeface="Arial"/>
            </a:endParaRPr>
          </a:p>
        </p:txBody>
      </p:sp>
      <p:sp>
        <p:nvSpPr>
          <p:cNvPr id="852" name="CustomShape 6"/>
          <p:cNvSpPr/>
          <p:nvPr/>
        </p:nvSpPr>
        <p:spPr>
          <a:xfrm>
            <a:off x="1116000" y="443700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Rua dos Passos, 916</a:t>
            </a:r>
            <a:endParaRPr b="0" lang="pt-BR" sz="2400" spc="-1" strike="noStrike">
              <a:latin typeface="Arial"/>
            </a:endParaRPr>
          </a:p>
        </p:txBody>
      </p:sp>
      <p:sp>
        <p:nvSpPr>
          <p:cNvPr id="853" name="CustomShape 7"/>
          <p:cNvSpPr/>
          <p:nvPr/>
        </p:nvSpPr>
        <p:spPr>
          <a:xfrm>
            <a:off x="2340000" y="2852640"/>
            <a:ext cx="3744720" cy="72036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1" lang="pt-BR" sz="3600" spc="-1" strike="noStrike">
                <a:solidFill>
                  <a:srgbClr val="000000"/>
                </a:solidFill>
                <a:latin typeface="Times New Roman"/>
              </a:rPr>
              <a:t>Taberna da Sereia</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Alinhamento</a:t>
            </a:r>
            <a:endParaRPr b="0" lang="pt-BR" sz="3600" spc="-1" strike="noStrike">
              <a:solidFill>
                <a:srgbClr val="000000"/>
              </a:solidFill>
              <a:latin typeface="Times New Roman"/>
            </a:endParaRPr>
          </a:p>
        </p:txBody>
      </p:sp>
      <p:sp>
        <p:nvSpPr>
          <p:cNvPr id="855" name="CustomShape 2"/>
          <p:cNvSpPr/>
          <p:nvPr/>
        </p:nvSpPr>
        <p:spPr>
          <a:xfrm>
            <a:off x="900000" y="1484280"/>
            <a:ext cx="6767280" cy="374472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sp>
      <p:sp>
        <p:nvSpPr>
          <p:cNvPr id="856" name="CustomShape 3"/>
          <p:cNvSpPr/>
          <p:nvPr/>
        </p:nvSpPr>
        <p:spPr>
          <a:xfrm>
            <a:off x="1116000" y="170028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Rafael Ribeiro</a:t>
            </a:r>
            <a:endParaRPr b="0" lang="pt-BR" sz="2400" spc="-1" strike="noStrike">
              <a:latin typeface="Arial"/>
            </a:endParaRPr>
          </a:p>
        </p:txBody>
      </p:sp>
      <p:sp>
        <p:nvSpPr>
          <p:cNvPr id="857" name="CustomShape 4"/>
          <p:cNvSpPr/>
          <p:nvPr/>
        </p:nvSpPr>
        <p:spPr>
          <a:xfrm>
            <a:off x="4788000" y="170028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(85) 5555-1212</a:t>
            </a:r>
            <a:endParaRPr b="0" lang="pt-BR" sz="2400" spc="-1" strike="noStrike">
              <a:latin typeface="Arial"/>
            </a:endParaRPr>
          </a:p>
        </p:txBody>
      </p:sp>
      <p:sp>
        <p:nvSpPr>
          <p:cNvPr id="858" name="CustomShape 5"/>
          <p:cNvSpPr/>
          <p:nvPr/>
        </p:nvSpPr>
        <p:spPr>
          <a:xfrm>
            <a:off x="4788000" y="443700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São Paulo, SP</a:t>
            </a:r>
            <a:endParaRPr b="0" lang="pt-BR" sz="2400" spc="-1" strike="noStrike">
              <a:latin typeface="Arial"/>
            </a:endParaRPr>
          </a:p>
        </p:txBody>
      </p:sp>
      <p:sp>
        <p:nvSpPr>
          <p:cNvPr id="859" name="CustomShape 6"/>
          <p:cNvSpPr/>
          <p:nvPr/>
        </p:nvSpPr>
        <p:spPr>
          <a:xfrm>
            <a:off x="1116000" y="443700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Rua dos Passos, 916</a:t>
            </a:r>
            <a:endParaRPr b="0" lang="pt-BR" sz="2400" spc="-1" strike="noStrike">
              <a:latin typeface="Arial"/>
            </a:endParaRPr>
          </a:p>
        </p:txBody>
      </p:sp>
      <p:sp>
        <p:nvSpPr>
          <p:cNvPr id="860" name="CustomShape 7"/>
          <p:cNvSpPr/>
          <p:nvPr/>
        </p:nvSpPr>
        <p:spPr>
          <a:xfrm>
            <a:off x="2340000" y="2852640"/>
            <a:ext cx="3744720" cy="72036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1" lang="pt-BR" sz="3600" spc="-1" strike="noStrike">
                <a:solidFill>
                  <a:srgbClr val="000000"/>
                </a:solidFill>
                <a:latin typeface="Times New Roman"/>
              </a:rPr>
              <a:t>Taberna da Sereia</a:t>
            </a:r>
            <a:endParaRPr b="0" lang="pt-BR" sz="3600" spc="-1" strike="noStrike">
              <a:latin typeface="Arial"/>
            </a:endParaRPr>
          </a:p>
        </p:txBody>
      </p:sp>
      <p:sp>
        <p:nvSpPr>
          <p:cNvPr id="861" name="CustomShape 8"/>
          <p:cNvSpPr/>
          <p:nvPr/>
        </p:nvSpPr>
        <p:spPr>
          <a:xfrm>
            <a:off x="1403280" y="1773360"/>
            <a:ext cx="2088720" cy="502920"/>
          </a:xfrm>
          <a:prstGeom prst="rect">
            <a:avLst/>
          </a:prstGeom>
          <a:noFill/>
          <a:ln w="28440">
            <a:solidFill>
              <a:srgbClr val="ff0000"/>
            </a:solidFill>
            <a:miter/>
          </a:ln>
        </p:spPr>
        <p:style>
          <a:lnRef idx="0"/>
          <a:fillRef idx="0"/>
          <a:effectRef idx="0"/>
          <a:fontRef idx="minor"/>
        </p:style>
      </p:sp>
      <p:sp>
        <p:nvSpPr>
          <p:cNvPr id="862" name="CustomShape 9"/>
          <p:cNvSpPr/>
          <p:nvPr/>
        </p:nvSpPr>
        <p:spPr>
          <a:xfrm>
            <a:off x="5076720" y="1773360"/>
            <a:ext cx="2088720" cy="502920"/>
          </a:xfrm>
          <a:prstGeom prst="rect">
            <a:avLst/>
          </a:prstGeom>
          <a:noFill/>
          <a:ln w="28440">
            <a:solidFill>
              <a:srgbClr val="ff0000"/>
            </a:solidFill>
            <a:miter/>
          </a:ln>
        </p:spPr>
        <p:style>
          <a:lnRef idx="0"/>
          <a:fillRef idx="0"/>
          <a:effectRef idx="0"/>
          <a:fontRef idx="minor"/>
        </p:style>
      </p:sp>
      <p:sp>
        <p:nvSpPr>
          <p:cNvPr id="863" name="CustomShape 10"/>
          <p:cNvSpPr/>
          <p:nvPr/>
        </p:nvSpPr>
        <p:spPr>
          <a:xfrm>
            <a:off x="5076720" y="4508640"/>
            <a:ext cx="2088720" cy="502920"/>
          </a:xfrm>
          <a:prstGeom prst="rect">
            <a:avLst/>
          </a:prstGeom>
          <a:noFill/>
          <a:ln w="28440">
            <a:solidFill>
              <a:srgbClr val="ff0000"/>
            </a:solidFill>
            <a:miter/>
          </a:ln>
        </p:spPr>
        <p:style>
          <a:lnRef idx="0"/>
          <a:fillRef idx="0"/>
          <a:effectRef idx="0"/>
          <a:fontRef idx="minor"/>
        </p:style>
      </p:sp>
      <p:sp>
        <p:nvSpPr>
          <p:cNvPr id="864" name="CustomShape 11"/>
          <p:cNvSpPr/>
          <p:nvPr/>
        </p:nvSpPr>
        <p:spPr>
          <a:xfrm>
            <a:off x="1116000" y="4508640"/>
            <a:ext cx="2663640" cy="502920"/>
          </a:xfrm>
          <a:prstGeom prst="rect">
            <a:avLst/>
          </a:prstGeom>
          <a:noFill/>
          <a:ln w="28440">
            <a:solidFill>
              <a:srgbClr val="ff000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Alinhamento</a:t>
            </a:r>
            <a:endParaRPr b="0" lang="pt-BR" sz="3600" spc="-1" strike="noStrike">
              <a:solidFill>
                <a:srgbClr val="000000"/>
              </a:solidFill>
              <a:latin typeface="Times New Roman"/>
            </a:endParaRPr>
          </a:p>
        </p:txBody>
      </p:sp>
      <p:sp>
        <p:nvSpPr>
          <p:cNvPr id="866" name="CustomShape 2"/>
          <p:cNvSpPr/>
          <p:nvPr/>
        </p:nvSpPr>
        <p:spPr>
          <a:xfrm>
            <a:off x="971640" y="1484280"/>
            <a:ext cx="6767280" cy="374472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sp>
      <p:sp>
        <p:nvSpPr>
          <p:cNvPr id="867" name="CustomShape 3"/>
          <p:cNvSpPr/>
          <p:nvPr/>
        </p:nvSpPr>
        <p:spPr>
          <a:xfrm>
            <a:off x="3024360" y="206064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Rafael Ribeiro</a:t>
            </a:r>
            <a:endParaRPr b="0" lang="pt-BR" sz="2400" spc="-1" strike="noStrike">
              <a:latin typeface="Arial"/>
            </a:endParaRPr>
          </a:p>
        </p:txBody>
      </p:sp>
      <p:sp>
        <p:nvSpPr>
          <p:cNvPr id="868" name="CustomShape 4"/>
          <p:cNvSpPr/>
          <p:nvPr/>
        </p:nvSpPr>
        <p:spPr>
          <a:xfrm>
            <a:off x="3022560" y="450864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(85) 5555-1212</a:t>
            </a:r>
            <a:endParaRPr b="0" lang="pt-BR" sz="2400" spc="-1" strike="noStrike">
              <a:latin typeface="Arial"/>
            </a:endParaRPr>
          </a:p>
        </p:txBody>
      </p:sp>
      <p:sp>
        <p:nvSpPr>
          <p:cNvPr id="869" name="CustomShape 5"/>
          <p:cNvSpPr/>
          <p:nvPr/>
        </p:nvSpPr>
        <p:spPr>
          <a:xfrm>
            <a:off x="3024360" y="414972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São Paulo, SP</a:t>
            </a:r>
            <a:endParaRPr b="0" lang="pt-BR" sz="2400" spc="-1" strike="noStrike">
              <a:latin typeface="Arial"/>
            </a:endParaRPr>
          </a:p>
        </p:txBody>
      </p:sp>
      <p:sp>
        <p:nvSpPr>
          <p:cNvPr id="870" name="CustomShape 6"/>
          <p:cNvSpPr/>
          <p:nvPr/>
        </p:nvSpPr>
        <p:spPr>
          <a:xfrm>
            <a:off x="3022560" y="378936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Rua dos Passos, 916</a:t>
            </a:r>
            <a:endParaRPr b="0" lang="pt-BR" sz="2400" spc="-1" strike="noStrike">
              <a:latin typeface="Arial"/>
            </a:endParaRPr>
          </a:p>
        </p:txBody>
      </p:sp>
      <p:sp>
        <p:nvSpPr>
          <p:cNvPr id="871" name="CustomShape 7"/>
          <p:cNvSpPr/>
          <p:nvPr/>
        </p:nvSpPr>
        <p:spPr>
          <a:xfrm>
            <a:off x="2482920" y="1555920"/>
            <a:ext cx="3744720" cy="72036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1" lang="pt-BR" sz="3600" spc="-1" strike="noStrike">
                <a:solidFill>
                  <a:srgbClr val="000000"/>
                </a:solidFill>
                <a:latin typeface="Times New Roman"/>
              </a:rPr>
              <a:t>Taberna da Sereia</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Gestalt “Boa Forma”</a:t>
            </a:r>
            <a:endParaRPr b="0" lang="pt-BR" sz="3600" spc="-1" strike="noStrike">
              <a:solidFill>
                <a:srgbClr val="000000"/>
              </a:solidFill>
              <a:latin typeface="Times New Roman"/>
            </a:endParaRPr>
          </a:p>
        </p:txBody>
      </p:sp>
      <p:sp>
        <p:nvSpPr>
          <p:cNvPr id="272" name="CustomShape 2"/>
          <p:cNvSpPr/>
          <p:nvPr/>
        </p:nvSpPr>
        <p:spPr>
          <a:xfrm>
            <a:off x="179640" y="1484640"/>
            <a:ext cx="7524000" cy="1800000"/>
          </a:xfrm>
          <a:prstGeom prst="roundRect">
            <a:avLst>
              <a:gd name="adj" fmla="val 16667"/>
            </a:avLst>
          </a:prstGeom>
          <a:ln>
            <a:round/>
          </a:ln>
        </p:spPr>
        <p:style>
          <a:lnRef idx="1">
            <a:schemeClr val="accent2"/>
          </a:lnRef>
          <a:fillRef idx="2">
            <a:schemeClr val="accent2"/>
          </a:fillRef>
          <a:effectRef idx="1">
            <a:schemeClr val="accent2"/>
          </a:effectRef>
          <a:fontRef idx="minor"/>
        </p:style>
        <p:txBody>
          <a:bodyPr>
            <a:noAutofit/>
          </a:bodyPr>
          <a:p>
            <a:pPr algn="ctr">
              <a:lnSpc>
                <a:spcPct val="100000"/>
              </a:lnSpc>
            </a:pPr>
            <a:r>
              <a:rPr b="1" lang="pt-BR" sz="2400" spc="-1" strike="noStrike">
                <a:solidFill>
                  <a:srgbClr val="000000"/>
                </a:solidFill>
                <a:latin typeface="Times New Roman"/>
              </a:rPr>
              <a:t>Gestalt = Palavra do alemão que significa Boa Forma</a:t>
            </a:r>
            <a:endParaRPr b="0" lang="pt-BR" sz="2400" spc="-1" strike="noStrike">
              <a:latin typeface="Arial"/>
            </a:endParaRPr>
          </a:p>
          <a:p>
            <a:pPr algn="ctr">
              <a:lnSpc>
                <a:spcPct val="100000"/>
              </a:lnSpc>
            </a:pPr>
            <a:endParaRPr b="0" lang="pt-BR" sz="2400" spc="-1" strike="noStrike">
              <a:latin typeface="Arial"/>
            </a:endParaRPr>
          </a:p>
          <a:p>
            <a:pPr algn="ctr">
              <a:lnSpc>
                <a:spcPct val="100000"/>
              </a:lnSpc>
            </a:pPr>
            <a:r>
              <a:rPr b="1" lang="pt-BR" sz="2400" spc="-1" strike="noStrike">
                <a:solidFill>
                  <a:srgbClr val="000000"/>
                </a:solidFill>
                <a:latin typeface="Times New Roman"/>
              </a:rPr>
              <a:t>As teorias da Gestalt tratam da maneira do cérebro analisar o mundo como um conjunto de formas.</a:t>
            </a:r>
            <a:endParaRPr b="0" lang="pt-BR" sz="2400" spc="-1" strike="noStrike">
              <a:latin typeface="Arial"/>
            </a:endParaRPr>
          </a:p>
        </p:txBody>
      </p:sp>
      <p:sp>
        <p:nvSpPr>
          <p:cNvPr id="273" name="CustomShape 3"/>
          <p:cNvSpPr/>
          <p:nvPr/>
        </p:nvSpPr>
        <p:spPr>
          <a:xfrm>
            <a:off x="179640" y="5157360"/>
            <a:ext cx="7524000" cy="1319400"/>
          </a:xfrm>
          <a:prstGeom prst="roundRect">
            <a:avLst>
              <a:gd name="adj" fmla="val 14395"/>
            </a:avLst>
          </a:prstGeom>
          <a:ln>
            <a:round/>
          </a:ln>
        </p:spPr>
        <p:style>
          <a:lnRef idx="1">
            <a:schemeClr val="accent4"/>
          </a:lnRef>
          <a:fillRef idx="2">
            <a:schemeClr val="accent4"/>
          </a:fillRef>
          <a:effectRef idx="1">
            <a:schemeClr val="accent4"/>
          </a:effectRef>
          <a:fontRef idx="minor"/>
        </p:style>
        <p:txBody>
          <a:bodyPr lIns="90000" rIns="90000" tIns="45000" bIns="45000" anchor="ctr">
            <a:noAutofit/>
          </a:bodyPr>
          <a:p>
            <a:pPr algn="ctr">
              <a:lnSpc>
                <a:spcPct val="100000"/>
              </a:lnSpc>
            </a:pPr>
            <a:r>
              <a:rPr b="1" lang="pt-BR" sz="2400" spc="-1" strike="noStrike">
                <a:solidFill>
                  <a:srgbClr val="000000"/>
                </a:solidFill>
                <a:latin typeface="Trebuchet MS"/>
              </a:rPr>
              <a:t>o princípio do funcionamento do cérebro é holístico, paralelo e analógico, com a auto- organização de tendências.</a:t>
            </a:r>
            <a:endParaRPr b="0" lang="pt-BR" sz="2400" spc="-1" strike="noStrike">
              <a:latin typeface="Arial"/>
            </a:endParaRPr>
          </a:p>
        </p:txBody>
      </p:sp>
      <p:sp>
        <p:nvSpPr>
          <p:cNvPr id="274" name="CustomShape 4"/>
          <p:cNvSpPr/>
          <p:nvPr/>
        </p:nvSpPr>
        <p:spPr>
          <a:xfrm>
            <a:off x="179640" y="3588840"/>
            <a:ext cx="7524000" cy="1142640"/>
          </a:xfrm>
          <a:prstGeom prst="roundRect">
            <a:avLst>
              <a:gd name="adj" fmla="val 16667"/>
            </a:avLst>
          </a:prstGeom>
          <a:ln>
            <a:round/>
          </a:ln>
        </p:spPr>
        <p:style>
          <a:lnRef idx="1">
            <a:schemeClr val="accent2"/>
          </a:lnRef>
          <a:fillRef idx="2">
            <a:schemeClr val="accent2"/>
          </a:fillRef>
          <a:effectRef idx="1">
            <a:schemeClr val="accent2"/>
          </a:effectRef>
          <a:fontRef idx="minor"/>
        </p:style>
        <p:txBody>
          <a:bodyPr lIns="90000" rIns="90000" tIns="45000" bIns="45000" anchor="ctr">
            <a:noAutofit/>
          </a:bodyPr>
          <a:p>
            <a:pPr algn="ctr">
              <a:lnSpc>
                <a:spcPct val="100000"/>
              </a:lnSpc>
            </a:pPr>
            <a:r>
              <a:rPr b="1" lang="pt-BR" sz="2400" spc="-1" strike="noStrike">
                <a:solidFill>
                  <a:srgbClr val="262626"/>
                </a:solidFill>
                <a:latin typeface="Trebuchet MS"/>
              </a:rPr>
              <a:t>Psicologia Cognitiva da Escola de Berlim</a:t>
            </a:r>
            <a:endParaRPr b="0" lang="pt-BR" sz="2400" spc="-1" strike="noStrike">
              <a:latin typeface="Arial"/>
            </a:endParaRPr>
          </a:p>
          <a:p>
            <a:pPr algn="ctr">
              <a:lnSpc>
                <a:spcPct val="100000"/>
              </a:lnSpc>
            </a:pPr>
            <a:r>
              <a:rPr b="1" lang="pt-BR" sz="2400" spc="-1" strike="noStrike">
                <a:solidFill>
                  <a:srgbClr val="262626"/>
                </a:solidFill>
                <a:latin typeface="Trebuchet MS"/>
              </a:rPr>
              <a:t>(Wertheimer, Koffka, Köhler)</a:t>
            </a:r>
            <a:endParaRPr b="0" lang="pt-BR" sz="24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Alinhamento</a:t>
            </a:r>
            <a:endParaRPr b="0" lang="pt-BR" sz="3600" spc="-1" strike="noStrike">
              <a:solidFill>
                <a:srgbClr val="000000"/>
              </a:solidFill>
              <a:latin typeface="Times New Roman"/>
            </a:endParaRPr>
          </a:p>
        </p:txBody>
      </p:sp>
      <p:sp>
        <p:nvSpPr>
          <p:cNvPr id="873" name="CustomShape 2"/>
          <p:cNvSpPr/>
          <p:nvPr/>
        </p:nvSpPr>
        <p:spPr>
          <a:xfrm>
            <a:off x="971640" y="1484280"/>
            <a:ext cx="6767280" cy="374472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sp>
      <p:sp>
        <p:nvSpPr>
          <p:cNvPr id="874" name="CustomShape 3"/>
          <p:cNvSpPr/>
          <p:nvPr/>
        </p:nvSpPr>
        <p:spPr>
          <a:xfrm>
            <a:off x="3024360" y="206064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Rafael Ribeiro</a:t>
            </a:r>
            <a:endParaRPr b="0" lang="pt-BR" sz="2400" spc="-1" strike="noStrike">
              <a:latin typeface="Arial"/>
            </a:endParaRPr>
          </a:p>
        </p:txBody>
      </p:sp>
      <p:sp>
        <p:nvSpPr>
          <p:cNvPr id="875" name="CustomShape 4"/>
          <p:cNvSpPr/>
          <p:nvPr/>
        </p:nvSpPr>
        <p:spPr>
          <a:xfrm>
            <a:off x="3022560" y="450864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(85) 5555-1212</a:t>
            </a:r>
            <a:endParaRPr b="0" lang="pt-BR" sz="2400" spc="-1" strike="noStrike">
              <a:latin typeface="Arial"/>
            </a:endParaRPr>
          </a:p>
        </p:txBody>
      </p:sp>
      <p:sp>
        <p:nvSpPr>
          <p:cNvPr id="876" name="CustomShape 5"/>
          <p:cNvSpPr/>
          <p:nvPr/>
        </p:nvSpPr>
        <p:spPr>
          <a:xfrm>
            <a:off x="3024360" y="414972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São Paulo, SP</a:t>
            </a:r>
            <a:endParaRPr b="0" lang="pt-BR" sz="2400" spc="-1" strike="noStrike">
              <a:latin typeface="Arial"/>
            </a:endParaRPr>
          </a:p>
        </p:txBody>
      </p:sp>
      <p:sp>
        <p:nvSpPr>
          <p:cNvPr id="877" name="CustomShape 6"/>
          <p:cNvSpPr/>
          <p:nvPr/>
        </p:nvSpPr>
        <p:spPr>
          <a:xfrm>
            <a:off x="3022560" y="378936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0" lang="pt-BR" sz="2400" spc="-1" strike="noStrike">
                <a:solidFill>
                  <a:srgbClr val="000000"/>
                </a:solidFill>
                <a:latin typeface="Times New Roman"/>
              </a:rPr>
              <a:t>Rua dos Passos, 916</a:t>
            </a:r>
            <a:endParaRPr b="0" lang="pt-BR" sz="2400" spc="-1" strike="noStrike">
              <a:latin typeface="Arial"/>
            </a:endParaRPr>
          </a:p>
        </p:txBody>
      </p:sp>
      <p:sp>
        <p:nvSpPr>
          <p:cNvPr id="878" name="CustomShape 7"/>
          <p:cNvSpPr/>
          <p:nvPr/>
        </p:nvSpPr>
        <p:spPr>
          <a:xfrm>
            <a:off x="2482920" y="1555920"/>
            <a:ext cx="3744720" cy="720360"/>
          </a:xfrm>
          <a:prstGeom prst="rect">
            <a:avLst/>
          </a:prstGeom>
          <a:noFill/>
          <a:ln w="9360">
            <a:noFill/>
          </a:ln>
        </p:spPr>
        <p:style>
          <a:lnRef idx="0"/>
          <a:fillRef idx="0"/>
          <a:effectRef idx="0"/>
          <a:fontRef idx="minor"/>
        </p:style>
        <p:txBody>
          <a:bodyPr wrap="none" lIns="90000" rIns="90000" tIns="45000" bIns="45000" anchor="ctr">
            <a:noAutofit/>
          </a:bodyPr>
          <a:p>
            <a:pPr algn="ctr">
              <a:lnSpc>
                <a:spcPct val="100000"/>
              </a:lnSpc>
            </a:pPr>
            <a:r>
              <a:rPr b="1" lang="pt-BR" sz="3600" spc="-1" strike="noStrike">
                <a:solidFill>
                  <a:srgbClr val="000000"/>
                </a:solidFill>
                <a:latin typeface="Times New Roman"/>
              </a:rPr>
              <a:t>Taberna da Sereia</a:t>
            </a:r>
            <a:endParaRPr b="0" lang="pt-BR" sz="3600" spc="-1" strike="noStrike">
              <a:latin typeface="Arial"/>
            </a:endParaRPr>
          </a:p>
        </p:txBody>
      </p:sp>
      <p:sp>
        <p:nvSpPr>
          <p:cNvPr id="879" name="Line 8"/>
          <p:cNvSpPr/>
          <p:nvPr/>
        </p:nvSpPr>
        <p:spPr>
          <a:xfrm>
            <a:off x="4356000" y="1196640"/>
            <a:ext cx="360" cy="4319640"/>
          </a:xfrm>
          <a:prstGeom prst="line">
            <a:avLst/>
          </a:prstGeom>
          <a:ln cap="rnd" w="38160">
            <a:solidFill>
              <a:srgbClr val="ff0000"/>
            </a:solidFill>
            <a:custDash>
              <a:ds d="400000" sp="300000"/>
              <a:ds d="100000" sp="300000"/>
            </a:custDash>
            <a:round/>
          </a:ln>
        </p:spPr>
        <p:style>
          <a:lnRef idx="0"/>
          <a:fillRef idx="0"/>
          <a:effectRef idx="0"/>
          <a:fontRef idx="minor"/>
        </p:style>
      </p:sp>
      <p:sp>
        <p:nvSpPr>
          <p:cNvPr id="880" name="CustomShape 9"/>
          <p:cNvSpPr/>
          <p:nvPr/>
        </p:nvSpPr>
        <p:spPr>
          <a:xfrm>
            <a:off x="2482920" y="1700280"/>
            <a:ext cx="3817440" cy="502920"/>
          </a:xfrm>
          <a:prstGeom prst="rect">
            <a:avLst/>
          </a:prstGeom>
          <a:noFill/>
          <a:ln w="28440">
            <a:solidFill>
              <a:srgbClr val="ff0000"/>
            </a:solidFill>
            <a:miter/>
          </a:ln>
        </p:spPr>
        <p:style>
          <a:lnRef idx="0"/>
          <a:fillRef idx="0"/>
          <a:effectRef idx="0"/>
          <a:fontRef idx="minor"/>
        </p:style>
      </p:sp>
      <p:sp>
        <p:nvSpPr>
          <p:cNvPr id="881" name="CustomShape 10"/>
          <p:cNvSpPr/>
          <p:nvPr/>
        </p:nvSpPr>
        <p:spPr>
          <a:xfrm>
            <a:off x="3348000" y="2205000"/>
            <a:ext cx="2015640" cy="360000"/>
          </a:xfrm>
          <a:prstGeom prst="rect">
            <a:avLst/>
          </a:prstGeom>
          <a:noFill/>
          <a:ln w="28440">
            <a:solidFill>
              <a:srgbClr val="ff0000"/>
            </a:solidFill>
            <a:miter/>
          </a:ln>
        </p:spPr>
        <p:style>
          <a:lnRef idx="0"/>
          <a:fillRef idx="0"/>
          <a:effectRef idx="0"/>
          <a:fontRef idx="minor"/>
        </p:style>
      </p:sp>
      <p:sp>
        <p:nvSpPr>
          <p:cNvPr id="882" name="CustomShape 11"/>
          <p:cNvSpPr/>
          <p:nvPr/>
        </p:nvSpPr>
        <p:spPr>
          <a:xfrm>
            <a:off x="2987640" y="3932280"/>
            <a:ext cx="2808000" cy="1080720"/>
          </a:xfrm>
          <a:prstGeom prst="rect">
            <a:avLst/>
          </a:prstGeom>
          <a:noFill/>
          <a:ln w="28440">
            <a:solidFill>
              <a:srgbClr val="ff000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Alinhamento</a:t>
            </a:r>
            <a:endParaRPr b="0" lang="pt-BR" sz="3600" spc="-1" strike="noStrike">
              <a:solidFill>
                <a:srgbClr val="000000"/>
              </a:solidFill>
              <a:latin typeface="Times New Roman"/>
            </a:endParaRPr>
          </a:p>
        </p:txBody>
      </p:sp>
      <p:sp>
        <p:nvSpPr>
          <p:cNvPr id="884" name="CustomShape 2"/>
          <p:cNvSpPr/>
          <p:nvPr/>
        </p:nvSpPr>
        <p:spPr>
          <a:xfrm>
            <a:off x="971640" y="1484280"/>
            <a:ext cx="6767280" cy="374472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sp>
      <p:sp>
        <p:nvSpPr>
          <p:cNvPr id="885" name="CustomShape 3"/>
          <p:cNvSpPr/>
          <p:nvPr/>
        </p:nvSpPr>
        <p:spPr>
          <a:xfrm>
            <a:off x="4861080" y="206064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r">
              <a:lnSpc>
                <a:spcPct val="100000"/>
              </a:lnSpc>
            </a:pPr>
            <a:r>
              <a:rPr b="0" lang="pt-BR" sz="2400" spc="-1" strike="noStrike">
                <a:solidFill>
                  <a:srgbClr val="000000"/>
                </a:solidFill>
                <a:latin typeface="Times New Roman"/>
              </a:rPr>
              <a:t>Rafael Ribeiro</a:t>
            </a:r>
            <a:endParaRPr b="0" lang="pt-BR" sz="2400" spc="-1" strike="noStrike">
              <a:latin typeface="Arial"/>
            </a:endParaRPr>
          </a:p>
        </p:txBody>
      </p:sp>
      <p:sp>
        <p:nvSpPr>
          <p:cNvPr id="886" name="CustomShape 4"/>
          <p:cNvSpPr/>
          <p:nvPr/>
        </p:nvSpPr>
        <p:spPr>
          <a:xfrm>
            <a:off x="4861080" y="450864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r">
              <a:lnSpc>
                <a:spcPct val="100000"/>
              </a:lnSpc>
            </a:pPr>
            <a:r>
              <a:rPr b="0" lang="pt-BR" sz="2400" spc="-1" strike="noStrike">
                <a:solidFill>
                  <a:srgbClr val="000000"/>
                </a:solidFill>
                <a:latin typeface="Times New Roman"/>
              </a:rPr>
              <a:t>(85) 5555-1212</a:t>
            </a:r>
            <a:endParaRPr b="0" lang="pt-BR" sz="2400" spc="-1" strike="noStrike">
              <a:latin typeface="Arial"/>
            </a:endParaRPr>
          </a:p>
        </p:txBody>
      </p:sp>
      <p:sp>
        <p:nvSpPr>
          <p:cNvPr id="887" name="CustomShape 5"/>
          <p:cNvSpPr/>
          <p:nvPr/>
        </p:nvSpPr>
        <p:spPr>
          <a:xfrm>
            <a:off x="4861080" y="414972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r">
              <a:lnSpc>
                <a:spcPct val="100000"/>
              </a:lnSpc>
            </a:pPr>
            <a:r>
              <a:rPr b="0" lang="pt-BR" sz="2400" spc="-1" strike="noStrike">
                <a:solidFill>
                  <a:srgbClr val="000000"/>
                </a:solidFill>
                <a:latin typeface="Times New Roman"/>
              </a:rPr>
              <a:t>São Paulo, SP</a:t>
            </a:r>
            <a:endParaRPr b="0" lang="pt-BR" sz="2400" spc="-1" strike="noStrike">
              <a:latin typeface="Arial"/>
            </a:endParaRPr>
          </a:p>
        </p:txBody>
      </p:sp>
      <p:sp>
        <p:nvSpPr>
          <p:cNvPr id="888" name="CustomShape 6"/>
          <p:cNvSpPr/>
          <p:nvPr/>
        </p:nvSpPr>
        <p:spPr>
          <a:xfrm>
            <a:off x="4861080" y="378936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r">
              <a:lnSpc>
                <a:spcPct val="100000"/>
              </a:lnSpc>
            </a:pPr>
            <a:r>
              <a:rPr b="0" lang="pt-BR" sz="2400" spc="-1" strike="noStrike">
                <a:solidFill>
                  <a:srgbClr val="000000"/>
                </a:solidFill>
                <a:latin typeface="Times New Roman"/>
              </a:rPr>
              <a:t>Rua dos Passos, 916</a:t>
            </a:r>
            <a:endParaRPr b="0" lang="pt-BR" sz="2400" spc="-1" strike="noStrike">
              <a:latin typeface="Arial"/>
            </a:endParaRPr>
          </a:p>
        </p:txBody>
      </p:sp>
      <p:sp>
        <p:nvSpPr>
          <p:cNvPr id="889" name="CustomShape 7"/>
          <p:cNvSpPr/>
          <p:nvPr/>
        </p:nvSpPr>
        <p:spPr>
          <a:xfrm>
            <a:off x="3780000" y="1555920"/>
            <a:ext cx="3744720" cy="720360"/>
          </a:xfrm>
          <a:prstGeom prst="rect">
            <a:avLst/>
          </a:prstGeom>
          <a:noFill/>
          <a:ln w="9360">
            <a:noFill/>
          </a:ln>
        </p:spPr>
        <p:style>
          <a:lnRef idx="0"/>
          <a:fillRef idx="0"/>
          <a:effectRef idx="0"/>
          <a:fontRef idx="minor"/>
        </p:style>
        <p:txBody>
          <a:bodyPr wrap="none" lIns="90000" rIns="90000" tIns="45000" bIns="45000" anchor="ctr">
            <a:noAutofit/>
          </a:bodyPr>
          <a:p>
            <a:pPr algn="r">
              <a:lnSpc>
                <a:spcPct val="100000"/>
              </a:lnSpc>
            </a:pPr>
            <a:r>
              <a:rPr b="1" lang="pt-BR" sz="3600" spc="-1" strike="noStrike">
                <a:solidFill>
                  <a:srgbClr val="000000"/>
                </a:solidFill>
                <a:latin typeface="Times New Roman"/>
              </a:rPr>
              <a:t>Taberna da Sereia</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Alinhamento</a:t>
            </a:r>
            <a:endParaRPr b="0" lang="pt-BR" sz="3600" spc="-1" strike="noStrike">
              <a:solidFill>
                <a:srgbClr val="000000"/>
              </a:solidFill>
              <a:latin typeface="Times New Roman"/>
            </a:endParaRPr>
          </a:p>
        </p:txBody>
      </p:sp>
      <p:sp>
        <p:nvSpPr>
          <p:cNvPr id="891" name="CustomShape 2"/>
          <p:cNvSpPr/>
          <p:nvPr/>
        </p:nvSpPr>
        <p:spPr>
          <a:xfrm>
            <a:off x="971640" y="1484280"/>
            <a:ext cx="6767280" cy="374472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sp>
      <p:sp>
        <p:nvSpPr>
          <p:cNvPr id="892" name="CustomShape 3"/>
          <p:cNvSpPr/>
          <p:nvPr/>
        </p:nvSpPr>
        <p:spPr>
          <a:xfrm>
            <a:off x="4861080" y="206064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r">
              <a:lnSpc>
                <a:spcPct val="100000"/>
              </a:lnSpc>
            </a:pPr>
            <a:r>
              <a:rPr b="0" lang="pt-BR" sz="2400" spc="-1" strike="noStrike">
                <a:solidFill>
                  <a:srgbClr val="000000"/>
                </a:solidFill>
                <a:latin typeface="Times New Roman"/>
              </a:rPr>
              <a:t>Rafael Ribeiro</a:t>
            </a:r>
            <a:endParaRPr b="0" lang="pt-BR" sz="2400" spc="-1" strike="noStrike">
              <a:latin typeface="Arial"/>
            </a:endParaRPr>
          </a:p>
        </p:txBody>
      </p:sp>
      <p:sp>
        <p:nvSpPr>
          <p:cNvPr id="893" name="CustomShape 4"/>
          <p:cNvSpPr/>
          <p:nvPr/>
        </p:nvSpPr>
        <p:spPr>
          <a:xfrm>
            <a:off x="4861080" y="450864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r">
              <a:lnSpc>
                <a:spcPct val="100000"/>
              </a:lnSpc>
            </a:pPr>
            <a:r>
              <a:rPr b="0" lang="pt-BR" sz="2400" spc="-1" strike="noStrike">
                <a:solidFill>
                  <a:srgbClr val="000000"/>
                </a:solidFill>
                <a:latin typeface="Times New Roman"/>
              </a:rPr>
              <a:t>(85) 5555-1212</a:t>
            </a:r>
            <a:endParaRPr b="0" lang="pt-BR" sz="2400" spc="-1" strike="noStrike">
              <a:latin typeface="Arial"/>
            </a:endParaRPr>
          </a:p>
        </p:txBody>
      </p:sp>
      <p:sp>
        <p:nvSpPr>
          <p:cNvPr id="894" name="CustomShape 5"/>
          <p:cNvSpPr/>
          <p:nvPr/>
        </p:nvSpPr>
        <p:spPr>
          <a:xfrm>
            <a:off x="4861080" y="414972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r">
              <a:lnSpc>
                <a:spcPct val="100000"/>
              </a:lnSpc>
            </a:pPr>
            <a:r>
              <a:rPr b="0" lang="pt-BR" sz="2400" spc="-1" strike="noStrike">
                <a:solidFill>
                  <a:srgbClr val="000000"/>
                </a:solidFill>
                <a:latin typeface="Times New Roman"/>
              </a:rPr>
              <a:t>São Paulo, SP</a:t>
            </a:r>
            <a:endParaRPr b="0" lang="pt-BR" sz="2400" spc="-1" strike="noStrike">
              <a:latin typeface="Arial"/>
            </a:endParaRPr>
          </a:p>
        </p:txBody>
      </p:sp>
      <p:sp>
        <p:nvSpPr>
          <p:cNvPr id="895" name="CustomShape 6"/>
          <p:cNvSpPr/>
          <p:nvPr/>
        </p:nvSpPr>
        <p:spPr>
          <a:xfrm>
            <a:off x="4861080" y="3789360"/>
            <a:ext cx="2663640" cy="576000"/>
          </a:xfrm>
          <a:prstGeom prst="rect">
            <a:avLst/>
          </a:prstGeom>
          <a:noFill/>
          <a:ln w="9360">
            <a:noFill/>
          </a:ln>
        </p:spPr>
        <p:style>
          <a:lnRef idx="0"/>
          <a:fillRef idx="0"/>
          <a:effectRef idx="0"/>
          <a:fontRef idx="minor"/>
        </p:style>
        <p:txBody>
          <a:bodyPr wrap="none" lIns="90000" rIns="90000" tIns="45000" bIns="45000" anchor="ctr">
            <a:noAutofit/>
          </a:bodyPr>
          <a:p>
            <a:pPr algn="r">
              <a:lnSpc>
                <a:spcPct val="100000"/>
              </a:lnSpc>
            </a:pPr>
            <a:r>
              <a:rPr b="0" lang="pt-BR" sz="2400" spc="-1" strike="noStrike">
                <a:solidFill>
                  <a:srgbClr val="000000"/>
                </a:solidFill>
                <a:latin typeface="Times New Roman"/>
              </a:rPr>
              <a:t>Rua dos Passos, 916</a:t>
            </a:r>
            <a:endParaRPr b="0" lang="pt-BR" sz="2400" spc="-1" strike="noStrike">
              <a:latin typeface="Arial"/>
            </a:endParaRPr>
          </a:p>
        </p:txBody>
      </p:sp>
      <p:sp>
        <p:nvSpPr>
          <p:cNvPr id="896" name="CustomShape 7"/>
          <p:cNvSpPr/>
          <p:nvPr/>
        </p:nvSpPr>
        <p:spPr>
          <a:xfrm>
            <a:off x="3780000" y="1555920"/>
            <a:ext cx="3744720" cy="720360"/>
          </a:xfrm>
          <a:prstGeom prst="rect">
            <a:avLst/>
          </a:prstGeom>
          <a:noFill/>
          <a:ln w="9360">
            <a:noFill/>
          </a:ln>
        </p:spPr>
        <p:style>
          <a:lnRef idx="0"/>
          <a:fillRef idx="0"/>
          <a:effectRef idx="0"/>
          <a:fontRef idx="minor"/>
        </p:style>
        <p:txBody>
          <a:bodyPr wrap="none" lIns="90000" rIns="90000" tIns="45000" bIns="45000" anchor="ctr">
            <a:noAutofit/>
          </a:bodyPr>
          <a:p>
            <a:pPr algn="r">
              <a:lnSpc>
                <a:spcPct val="100000"/>
              </a:lnSpc>
            </a:pPr>
            <a:r>
              <a:rPr b="1" lang="pt-BR" sz="3600" spc="-1" strike="noStrike">
                <a:solidFill>
                  <a:srgbClr val="000000"/>
                </a:solidFill>
                <a:latin typeface="Times New Roman"/>
              </a:rPr>
              <a:t>Taberna da Sereia</a:t>
            </a:r>
            <a:endParaRPr b="0" lang="pt-BR" sz="3600" spc="-1" strike="noStrike">
              <a:latin typeface="Arial"/>
            </a:endParaRPr>
          </a:p>
        </p:txBody>
      </p:sp>
      <p:sp>
        <p:nvSpPr>
          <p:cNvPr id="897" name="Line 8"/>
          <p:cNvSpPr/>
          <p:nvPr/>
        </p:nvSpPr>
        <p:spPr>
          <a:xfrm>
            <a:off x="7524720" y="1196640"/>
            <a:ext cx="360" cy="4319640"/>
          </a:xfrm>
          <a:prstGeom prst="line">
            <a:avLst/>
          </a:prstGeom>
          <a:ln w="38160">
            <a:solidFill>
              <a:srgbClr val="ff0000"/>
            </a:solidFill>
            <a:round/>
          </a:ln>
        </p:spPr>
        <p:style>
          <a:lnRef idx="0"/>
          <a:fillRef idx="0"/>
          <a:effectRef idx="0"/>
          <a:fontRef idx="minor"/>
        </p:style>
      </p:sp>
      <p:sp>
        <p:nvSpPr>
          <p:cNvPr id="898" name="CustomShape 9"/>
          <p:cNvSpPr/>
          <p:nvPr/>
        </p:nvSpPr>
        <p:spPr>
          <a:xfrm>
            <a:off x="4716360" y="3932280"/>
            <a:ext cx="2808000" cy="1080720"/>
          </a:xfrm>
          <a:prstGeom prst="rect">
            <a:avLst/>
          </a:prstGeom>
          <a:noFill/>
          <a:ln w="28440">
            <a:solidFill>
              <a:srgbClr val="ff0000"/>
            </a:solidFill>
            <a:miter/>
          </a:ln>
        </p:spPr>
        <p:style>
          <a:lnRef idx="0"/>
          <a:fillRef idx="0"/>
          <a:effectRef idx="0"/>
          <a:fontRef idx="minor"/>
        </p:style>
      </p:sp>
      <p:sp>
        <p:nvSpPr>
          <p:cNvPr id="899" name="CustomShape 10"/>
          <p:cNvSpPr/>
          <p:nvPr/>
        </p:nvSpPr>
        <p:spPr>
          <a:xfrm>
            <a:off x="3780000" y="1700280"/>
            <a:ext cx="3744720" cy="433080"/>
          </a:xfrm>
          <a:prstGeom prst="rect">
            <a:avLst/>
          </a:prstGeom>
          <a:noFill/>
          <a:ln w="28440">
            <a:solidFill>
              <a:srgbClr val="ff0000"/>
            </a:solidFill>
            <a:miter/>
          </a:ln>
        </p:spPr>
        <p:style>
          <a:lnRef idx="0"/>
          <a:fillRef idx="0"/>
          <a:effectRef idx="0"/>
          <a:fontRef idx="minor"/>
        </p:style>
      </p:sp>
      <p:sp>
        <p:nvSpPr>
          <p:cNvPr id="900" name="CustomShape 11"/>
          <p:cNvSpPr/>
          <p:nvPr/>
        </p:nvSpPr>
        <p:spPr>
          <a:xfrm>
            <a:off x="5580000" y="2131920"/>
            <a:ext cx="1944360" cy="433080"/>
          </a:xfrm>
          <a:prstGeom prst="rect">
            <a:avLst/>
          </a:prstGeom>
          <a:noFill/>
          <a:ln w="28440">
            <a:solidFill>
              <a:srgbClr val="ff000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Alinhamento</a:t>
            </a:r>
            <a:endParaRPr b="0" lang="pt-BR" sz="3600" spc="-1" strike="noStrike">
              <a:solidFill>
                <a:srgbClr val="000000"/>
              </a:solidFill>
              <a:latin typeface="Times New Roman"/>
            </a:endParaRPr>
          </a:p>
        </p:txBody>
      </p:sp>
      <p:sp>
        <p:nvSpPr>
          <p:cNvPr id="902" name="CustomShape 2"/>
          <p:cNvSpPr/>
          <p:nvPr/>
        </p:nvSpPr>
        <p:spPr>
          <a:xfrm>
            <a:off x="4643280" y="3789360"/>
            <a:ext cx="4105080" cy="208728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txBody>
          <a:bodyPr lIns="90000" rIns="90000" tIns="45000" bIns="45000">
            <a:noAutofit/>
          </a:bodyPr>
          <a:p>
            <a:pPr algn="ctr">
              <a:lnSpc>
                <a:spcPct val="100000"/>
              </a:lnSpc>
            </a:pPr>
            <a:r>
              <a:rPr b="0" lang="pt-BR" sz="1800" spc="-1" strike="noStrike">
                <a:solidFill>
                  <a:srgbClr val="000000"/>
                </a:solidFill>
                <a:latin typeface="Times New Roman"/>
              </a:rPr>
              <a:t>A presença de armas (de canivetes a revólveres) nas escolas públicas é familiar para alunos e professores, segundo a pesquisa "Cotidiano das Escolas: Entre Violências". O estudo foi divulgado no Fórum Mundial de Educação, em Nova Iguaçu, no Rio. </a:t>
            </a:r>
            <a:endParaRPr b="0" lang="pt-BR" sz="1800" spc="-1" strike="noStrike">
              <a:latin typeface="Arial"/>
            </a:endParaRPr>
          </a:p>
        </p:txBody>
      </p:sp>
      <p:sp>
        <p:nvSpPr>
          <p:cNvPr id="903" name="CustomShape 3"/>
          <p:cNvSpPr/>
          <p:nvPr/>
        </p:nvSpPr>
        <p:spPr>
          <a:xfrm>
            <a:off x="4643280" y="1341360"/>
            <a:ext cx="4105080" cy="201564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txBody>
          <a:bodyPr lIns="90000" rIns="90000" tIns="45000" bIns="45000">
            <a:noAutofit/>
          </a:bodyPr>
          <a:p>
            <a:pPr algn="r">
              <a:lnSpc>
                <a:spcPct val="100000"/>
              </a:lnSpc>
            </a:pPr>
            <a:r>
              <a:rPr b="0" lang="pt-BR" sz="1800" spc="-1" strike="noStrike">
                <a:solidFill>
                  <a:srgbClr val="000000"/>
                </a:solidFill>
                <a:latin typeface="Times New Roman"/>
              </a:rPr>
              <a:t>A presença de armas (de canivetes a revólveres) nas escolas públicas é familiar para alunos e professores, segundo a pesquisa "Cotidiano das Escolas: Entre Violências". O estudo foi divulgado no Fórum Mundial de Educação, em Nova Iguaçu, no Rio. </a:t>
            </a:r>
            <a:endParaRPr b="0" lang="pt-BR" sz="1800" spc="-1" strike="noStrike">
              <a:latin typeface="Arial"/>
            </a:endParaRPr>
          </a:p>
        </p:txBody>
      </p:sp>
      <p:sp>
        <p:nvSpPr>
          <p:cNvPr id="904" name="CustomShape 4"/>
          <p:cNvSpPr/>
          <p:nvPr/>
        </p:nvSpPr>
        <p:spPr>
          <a:xfrm>
            <a:off x="250920" y="1341360"/>
            <a:ext cx="4105080" cy="2015640"/>
          </a:xfrm>
          <a:prstGeom prst="rect">
            <a:avLst/>
          </a:prstGeom>
          <a:solidFill>
            <a:schemeClr val="bg1"/>
          </a:solidFill>
          <a:ln w="28440">
            <a:solidFill>
              <a:schemeClr val="tx1"/>
            </a:solidFill>
            <a:miter/>
          </a:ln>
          <a:effectLst>
            <a:outerShdw algn="ctr" dir="2700000" dist="107423" rotWithShape="0">
              <a:schemeClr val="bg2">
                <a:alpha val="50000"/>
              </a:schemeClr>
            </a:outerShdw>
          </a:effectLst>
        </p:spPr>
        <p:style>
          <a:lnRef idx="0"/>
          <a:fillRef idx="0"/>
          <a:effectRef idx="0"/>
          <a:fontRef idx="minor"/>
        </p:style>
        <p:txBody>
          <a:bodyPr lIns="90000" rIns="90000" tIns="45000" bIns="45000">
            <a:noAutofit/>
          </a:bodyPr>
          <a:p>
            <a:pPr>
              <a:lnSpc>
                <a:spcPct val="100000"/>
              </a:lnSpc>
            </a:pPr>
            <a:r>
              <a:rPr b="0" lang="pt-BR" sz="1800" spc="-1" strike="noStrike">
                <a:solidFill>
                  <a:srgbClr val="000000"/>
                </a:solidFill>
                <a:latin typeface="Times New Roman"/>
              </a:rPr>
              <a:t>A presença de armas (de canivetes a revólveres) nas escolas públicas é familiar para alunos e professores, segundo a pesquisa "Cotidiano das Escolas: Entre Violências". O estudo foi divulgado no Fórum Mundial de Educação, em Nova Iguaçu, no Rio. </a:t>
            </a:r>
            <a:endParaRPr b="0" lang="pt-BR" sz="1800" spc="-1" strike="noStrike">
              <a:latin typeface="Arial"/>
            </a:endParaRPr>
          </a:p>
        </p:txBody>
      </p:sp>
      <p:sp>
        <p:nvSpPr>
          <p:cNvPr id="905" name="CustomShape 5"/>
          <p:cNvSpPr/>
          <p:nvPr/>
        </p:nvSpPr>
        <p:spPr>
          <a:xfrm>
            <a:off x="324000" y="3789360"/>
            <a:ext cx="4103280" cy="2015640"/>
          </a:xfrm>
          <a:prstGeom prst="rect">
            <a:avLst/>
          </a:prstGeom>
          <a:solidFill>
            <a:srgbClr val="ffffff"/>
          </a:solidFill>
          <a:ln w="28440">
            <a:solidFill>
              <a:srgbClr val="000000"/>
            </a:solidFill>
            <a:miter/>
          </a:ln>
          <a:effectLst>
            <a:outerShdw algn="ctr" dir="2700000" dist="107423" rotWithShape="0">
              <a:srgbClr val="808080">
                <a:alpha val="50000"/>
              </a:srgbClr>
            </a:outerShdw>
          </a:effectLst>
        </p:spPr>
        <p:style>
          <a:lnRef idx="0"/>
          <a:fillRef idx="0"/>
          <a:effectRef idx="0"/>
          <a:fontRef idx="minor"/>
        </p:style>
        <p:txBody>
          <a:bodyPr lIns="90000" rIns="90000" tIns="45000" bIns="45000">
            <a:noAutofit/>
          </a:bodyPr>
          <a:p>
            <a:pPr algn="just">
              <a:lnSpc>
                <a:spcPct val="100000"/>
              </a:lnSpc>
            </a:pPr>
            <a:r>
              <a:rPr b="0" lang="pt-BR" sz="1800" spc="-1" strike="noStrike">
                <a:solidFill>
                  <a:srgbClr val="000000"/>
                </a:solidFill>
                <a:latin typeface="Times New Roman"/>
              </a:rPr>
              <a:t>A presença de armas (de canivetes a revólveres) nas escolas públicas é familiar para alunos e professores, segundo a pesquisa "Cotidiano das Escolas: Entre Violências". O estudo foi divulgado no Fórum Mundial de Educação, em Nova Iguaçu, no Rio. </a:t>
            </a:r>
            <a:endParaRPr b="0" lang="pt-BR" sz="1800" spc="-1" strike="noStrike">
              <a:latin typeface="Arial"/>
            </a:endParaRPr>
          </a:p>
        </p:txBody>
      </p:sp>
      <p:sp>
        <p:nvSpPr>
          <p:cNvPr id="906" name="Line 6"/>
          <p:cNvSpPr/>
          <p:nvPr/>
        </p:nvSpPr>
        <p:spPr>
          <a:xfrm>
            <a:off x="323640" y="1125360"/>
            <a:ext cx="360" cy="2590920"/>
          </a:xfrm>
          <a:prstGeom prst="line">
            <a:avLst/>
          </a:prstGeom>
          <a:ln w="57240">
            <a:solidFill>
              <a:srgbClr val="ff0000"/>
            </a:solidFill>
            <a:round/>
          </a:ln>
        </p:spPr>
        <p:style>
          <a:lnRef idx="0"/>
          <a:fillRef idx="0"/>
          <a:effectRef idx="0"/>
          <a:fontRef idx="minor"/>
        </p:style>
      </p:sp>
      <p:sp>
        <p:nvSpPr>
          <p:cNvPr id="907" name="Line 7"/>
          <p:cNvSpPr/>
          <p:nvPr/>
        </p:nvSpPr>
        <p:spPr>
          <a:xfrm>
            <a:off x="8675640" y="1125360"/>
            <a:ext cx="360" cy="2590920"/>
          </a:xfrm>
          <a:prstGeom prst="line">
            <a:avLst/>
          </a:prstGeom>
          <a:ln w="57240">
            <a:solidFill>
              <a:srgbClr val="ff0000"/>
            </a:solidFill>
            <a:round/>
          </a:ln>
        </p:spPr>
        <p:style>
          <a:lnRef idx="0"/>
          <a:fillRef idx="0"/>
          <a:effectRef idx="0"/>
          <a:fontRef idx="minor"/>
        </p:style>
      </p:sp>
      <p:sp>
        <p:nvSpPr>
          <p:cNvPr id="908" name="Line 8"/>
          <p:cNvSpPr/>
          <p:nvPr/>
        </p:nvSpPr>
        <p:spPr>
          <a:xfrm>
            <a:off x="6732360" y="3644640"/>
            <a:ext cx="360" cy="2590920"/>
          </a:xfrm>
          <a:prstGeom prst="line">
            <a:avLst/>
          </a:prstGeom>
          <a:ln w="57240">
            <a:solidFill>
              <a:srgbClr val="ff0000"/>
            </a:solidFill>
            <a:round/>
          </a:ln>
        </p:spPr>
        <p:style>
          <a:lnRef idx="0"/>
          <a:fillRef idx="0"/>
          <a:effectRef idx="0"/>
          <a:fontRef idx="minor"/>
        </p:style>
      </p:sp>
      <p:sp>
        <p:nvSpPr>
          <p:cNvPr id="909" name="Line 9"/>
          <p:cNvSpPr/>
          <p:nvPr/>
        </p:nvSpPr>
        <p:spPr>
          <a:xfrm>
            <a:off x="4356000" y="3644640"/>
            <a:ext cx="360" cy="2590920"/>
          </a:xfrm>
          <a:prstGeom prst="line">
            <a:avLst/>
          </a:prstGeom>
          <a:ln w="57240">
            <a:solidFill>
              <a:srgbClr val="ff0000"/>
            </a:solidFill>
            <a:round/>
          </a:ln>
        </p:spPr>
        <p:style>
          <a:lnRef idx="0"/>
          <a:fillRef idx="0"/>
          <a:effectRef idx="0"/>
          <a:fontRef idx="minor"/>
        </p:style>
      </p:sp>
      <p:sp>
        <p:nvSpPr>
          <p:cNvPr id="910" name="Line 10"/>
          <p:cNvSpPr/>
          <p:nvPr/>
        </p:nvSpPr>
        <p:spPr>
          <a:xfrm>
            <a:off x="395280" y="3644640"/>
            <a:ext cx="360" cy="2590920"/>
          </a:xfrm>
          <a:prstGeom prst="line">
            <a:avLst/>
          </a:prstGeom>
          <a:ln w="5724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Repetição</a:t>
            </a:r>
            <a:endParaRPr b="0" lang="pt-BR" sz="3600" spc="-1" strike="noStrike">
              <a:solidFill>
                <a:srgbClr val="000000"/>
              </a:solidFill>
              <a:latin typeface="Times New Roman"/>
            </a:endParaRPr>
          </a:p>
        </p:txBody>
      </p:sp>
      <p:sp>
        <p:nvSpPr>
          <p:cNvPr id="912" name="CustomShape 2"/>
          <p:cNvSpPr/>
          <p:nvPr/>
        </p:nvSpPr>
        <p:spPr>
          <a:xfrm>
            <a:off x="684360" y="1628640"/>
            <a:ext cx="215640" cy="215640"/>
          </a:xfrm>
          <a:prstGeom prst="ellipse">
            <a:avLst/>
          </a:prstGeom>
          <a:solidFill>
            <a:schemeClr val="tx1"/>
          </a:solidFill>
          <a:ln w="9360">
            <a:solidFill>
              <a:schemeClr val="tx1"/>
            </a:solidFill>
            <a:round/>
          </a:ln>
        </p:spPr>
        <p:style>
          <a:lnRef idx="0"/>
          <a:fillRef idx="0"/>
          <a:effectRef idx="0"/>
          <a:fontRef idx="minor"/>
        </p:style>
      </p:sp>
      <p:sp>
        <p:nvSpPr>
          <p:cNvPr id="913" name="CustomShape 3"/>
          <p:cNvSpPr/>
          <p:nvPr/>
        </p:nvSpPr>
        <p:spPr>
          <a:xfrm>
            <a:off x="684360" y="1989000"/>
            <a:ext cx="215640" cy="215640"/>
          </a:xfrm>
          <a:prstGeom prst="ellipse">
            <a:avLst/>
          </a:prstGeom>
          <a:solidFill>
            <a:schemeClr val="tx1"/>
          </a:solidFill>
          <a:ln w="9360">
            <a:solidFill>
              <a:schemeClr val="tx1"/>
            </a:solidFill>
            <a:round/>
          </a:ln>
        </p:spPr>
        <p:style>
          <a:lnRef idx="0"/>
          <a:fillRef idx="0"/>
          <a:effectRef idx="0"/>
          <a:fontRef idx="minor"/>
        </p:style>
      </p:sp>
      <p:sp>
        <p:nvSpPr>
          <p:cNvPr id="914" name="CustomShape 4"/>
          <p:cNvSpPr/>
          <p:nvPr/>
        </p:nvSpPr>
        <p:spPr>
          <a:xfrm>
            <a:off x="684360" y="2349360"/>
            <a:ext cx="215640" cy="215640"/>
          </a:xfrm>
          <a:prstGeom prst="ellipse">
            <a:avLst/>
          </a:prstGeom>
          <a:solidFill>
            <a:schemeClr val="tx1"/>
          </a:solidFill>
          <a:ln w="9360">
            <a:solidFill>
              <a:schemeClr val="tx1"/>
            </a:solidFill>
            <a:round/>
          </a:ln>
        </p:spPr>
        <p:style>
          <a:lnRef idx="0"/>
          <a:fillRef idx="0"/>
          <a:effectRef idx="0"/>
          <a:fontRef idx="minor"/>
        </p:style>
      </p:sp>
      <p:sp>
        <p:nvSpPr>
          <p:cNvPr id="915" name="CustomShape 5"/>
          <p:cNvSpPr/>
          <p:nvPr/>
        </p:nvSpPr>
        <p:spPr>
          <a:xfrm>
            <a:off x="684360" y="2708280"/>
            <a:ext cx="215640" cy="215640"/>
          </a:xfrm>
          <a:prstGeom prst="ellipse">
            <a:avLst/>
          </a:prstGeom>
          <a:solidFill>
            <a:schemeClr val="tx1"/>
          </a:solidFill>
          <a:ln w="9360">
            <a:solidFill>
              <a:schemeClr val="tx1"/>
            </a:solidFill>
            <a:round/>
          </a:ln>
        </p:spPr>
        <p:style>
          <a:lnRef idx="0"/>
          <a:fillRef idx="0"/>
          <a:effectRef idx="0"/>
          <a:fontRef idx="minor"/>
        </p:style>
      </p:sp>
      <p:sp>
        <p:nvSpPr>
          <p:cNvPr id="916" name="CustomShape 6"/>
          <p:cNvSpPr/>
          <p:nvPr/>
        </p:nvSpPr>
        <p:spPr>
          <a:xfrm>
            <a:off x="684360" y="3068640"/>
            <a:ext cx="215640" cy="215640"/>
          </a:xfrm>
          <a:prstGeom prst="ellipse">
            <a:avLst/>
          </a:prstGeom>
          <a:solidFill>
            <a:schemeClr val="tx1"/>
          </a:solidFill>
          <a:ln w="9360">
            <a:solidFill>
              <a:schemeClr val="tx1"/>
            </a:solidFill>
            <a:round/>
          </a:ln>
        </p:spPr>
        <p:style>
          <a:lnRef idx="0"/>
          <a:fillRef idx="0"/>
          <a:effectRef idx="0"/>
          <a:fontRef idx="minor"/>
        </p:style>
      </p:sp>
      <p:sp>
        <p:nvSpPr>
          <p:cNvPr id="917" name="CustomShape 7"/>
          <p:cNvSpPr/>
          <p:nvPr/>
        </p:nvSpPr>
        <p:spPr>
          <a:xfrm>
            <a:off x="1042920" y="1628640"/>
            <a:ext cx="215640" cy="215640"/>
          </a:xfrm>
          <a:prstGeom prst="ellipse">
            <a:avLst/>
          </a:prstGeom>
          <a:solidFill>
            <a:schemeClr val="tx1"/>
          </a:solidFill>
          <a:ln w="9360">
            <a:solidFill>
              <a:schemeClr val="tx1"/>
            </a:solidFill>
            <a:round/>
          </a:ln>
        </p:spPr>
        <p:style>
          <a:lnRef idx="0"/>
          <a:fillRef idx="0"/>
          <a:effectRef idx="0"/>
          <a:fontRef idx="minor"/>
        </p:style>
      </p:sp>
      <p:sp>
        <p:nvSpPr>
          <p:cNvPr id="918" name="CustomShape 8"/>
          <p:cNvSpPr/>
          <p:nvPr/>
        </p:nvSpPr>
        <p:spPr>
          <a:xfrm>
            <a:off x="1042920" y="1989000"/>
            <a:ext cx="215640" cy="215640"/>
          </a:xfrm>
          <a:prstGeom prst="ellipse">
            <a:avLst/>
          </a:prstGeom>
          <a:solidFill>
            <a:schemeClr val="tx1"/>
          </a:solidFill>
          <a:ln w="9360">
            <a:solidFill>
              <a:schemeClr val="tx1"/>
            </a:solidFill>
            <a:round/>
          </a:ln>
        </p:spPr>
        <p:style>
          <a:lnRef idx="0"/>
          <a:fillRef idx="0"/>
          <a:effectRef idx="0"/>
          <a:fontRef idx="minor"/>
        </p:style>
      </p:sp>
      <p:sp>
        <p:nvSpPr>
          <p:cNvPr id="919" name="CustomShape 9"/>
          <p:cNvSpPr/>
          <p:nvPr/>
        </p:nvSpPr>
        <p:spPr>
          <a:xfrm>
            <a:off x="1042920" y="2349360"/>
            <a:ext cx="215640" cy="215640"/>
          </a:xfrm>
          <a:prstGeom prst="ellipse">
            <a:avLst/>
          </a:prstGeom>
          <a:solidFill>
            <a:schemeClr val="tx1"/>
          </a:solidFill>
          <a:ln w="9360">
            <a:solidFill>
              <a:schemeClr val="tx1"/>
            </a:solidFill>
            <a:round/>
          </a:ln>
        </p:spPr>
        <p:style>
          <a:lnRef idx="0"/>
          <a:fillRef idx="0"/>
          <a:effectRef idx="0"/>
          <a:fontRef idx="minor"/>
        </p:style>
      </p:sp>
      <p:sp>
        <p:nvSpPr>
          <p:cNvPr id="920" name="CustomShape 10"/>
          <p:cNvSpPr/>
          <p:nvPr/>
        </p:nvSpPr>
        <p:spPr>
          <a:xfrm>
            <a:off x="1042920" y="2708280"/>
            <a:ext cx="215640" cy="215640"/>
          </a:xfrm>
          <a:prstGeom prst="ellipse">
            <a:avLst/>
          </a:prstGeom>
          <a:solidFill>
            <a:schemeClr val="tx1"/>
          </a:solidFill>
          <a:ln w="9360">
            <a:solidFill>
              <a:schemeClr val="tx1"/>
            </a:solidFill>
            <a:round/>
          </a:ln>
        </p:spPr>
        <p:style>
          <a:lnRef idx="0"/>
          <a:fillRef idx="0"/>
          <a:effectRef idx="0"/>
          <a:fontRef idx="minor"/>
        </p:style>
      </p:sp>
      <p:sp>
        <p:nvSpPr>
          <p:cNvPr id="921" name="CustomShape 11"/>
          <p:cNvSpPr/>
          <p:nvPr/>
        </p:nvSpPr>
        <p:spPr>
          <a:xfrm>
            <a:off x="1042920" y="3068640"/>
            <a:ext cx="215640" cy="215640"/>
          </a:xfrm>
          <a:prstGeom prst="ellipse">
            <a:avLst/>
          </a:prstGeom>
          <a:solidFill>
            <a:schemeClr val="tx1"/>
          </a:solidFill>
          <a:ln w="9360">
            <a:solidFill>
              <a:schemeClr val="tx1"/>
            </a:solidFill>
            <a:round/>
          </a:ln>
        </p:spPr>
        <p:style>
          <a:lnRef idx="0"/>
          <a:fillRef idx="0"/>
          <a:effectRef idx="0"/>
          <a:fontRef idx="minor"/>
        </p:style>
      </p:sp>
      <p:sp>
        <p:nvSpPr>
          <p:cNvPr id="922" name="CustomShape 12"/>
          <p:cNvSpPr/>
          <p:nvPr/>
        </p:nvSpPr>
        <p:spPr>
          <a:xfrm>
            <a:off x="1403280" y="1628640"/>
            <a:ext cx="215640" cy="215640"/>
          </a:xfrm>
          <a:prstGeom prst="ellipse">
            <a:avLst/>
          </a:prstGeom>
          <a:solidFill>
            <a:schemeClr val="tx1"/>
          </a:solidFill>
          <a:ln w="9360">
            <a:solidFill>
              <a:schemeClr val="tx1"/>
            </a:solidFill>
            <a:round/>
          </a:ln>
        </p:spPr>
        <p:style>
          <a:lnRef idx="0"/>
          <a:fillRef idx="0"/>
          <a:effectRef idx="0"/>
          <a:fontRef idx="minor"/>
        </p:style>
      </p:sp>
      <p:sp>
        <p:nvSpPr>
          <p:cNvPr id="923" name="CustomShape 13"/>
          <p:cNvSpPr/>
          <p:nvPr/>
        </p:nvSpPr>
        <p:spPr>
          <a:xfrm>
            <a:off x="1403280" y="1989000"/>
            <a:ext cx="215640" cy="215640"/>
          </a:xfrm>
          <a:prstGeom prst="ellipse">
            <a:avLst/>
          </a:prstGeom>
          <a:solidFill>
            <a:schemeClr val="tx1"/>
          </a:solidFill>
          <a:ln w="9360">
            <a:solidFill>
              <a:schemeClr val="tx1"/>
            </a:solidFill>
            <a:round/>
          </a:ln>
        </p:spPr>
        <p:style>
          <a:lnRef idx="0"/>
          <a:fillRef idx="0"/>
          <a:effectRef idx="0"/>
          <a:fontRef idx="minor"/>
        </p:style>
      </p:sp>
      <p:sp>
        <p:nvSpPr>
          <p:cNvPr id="924" name="CustomShape 14"/>
          <p:cNvSpPr/>
          <p:nvPr/>
        </p:nvSpPr>
        <p:spPr>
          <a:xfrm>
            <a:off x="1403280" y="2349360"/>
            <a:ext cx="215640" cy="215640"/>
          </a:xfrm>
          <a:prstGeom prst="ellipse">
            <a:avLst/>
          </a:prstGeom>
          <a:solidFill>
            <a:schemeClr val="tx1"/>
          </a:solidFill>
          <a:ln w="9360">
            <a:solidFill>
              <a:schemeClr val="tx1"/>
            </a:solidFill>
            <a:round/>
          </a:ln>
        </p:spPr>
        <p:style>
          <a:lnRef idx="0"/>
          <a:fillRef idx="0"/>
          <a:effectRef idx="0"/>
          <a:fontRef idx="minor"/>
        </p:style>
      </p:sp>
      <p:sp>
        <p:nvSpPr>
          <p:cNvPr id="925" name="CustomShape 15"/>
          <p:cNvSpPr/>
          <p:nvPr/>
        </p:nvSpPr>
        <p:spPr>
          <a:xfrm>
            <a:off x="1403280" y="2708280"/>
            <a:ext cx="215640" cy="215640"/>
          </a:xfrm>
          <a:prstGeom prst="ellipse">
            <a:avLst/>
          </a:prstGeom>
          <a:solidFill>
            <a:schemeClr val="tx1"/>
          </a:solidFill>
          <a:ln w="9360">
            <a:solidFill>
              <a:schemeClr val="tx1"/>
            </a:solidFill>
            <a:round/>
          </a:ln>
        </p:spPr>
        <p:style>
          <a:lnRef idx="0"/>
          <a:fillRef idx="0"/>
          <a:effectRef idx="0"/>
          <a:fontRef idx="minor"/>
        </p:style>
      </p:sp>
      <p:sp>
        <p:nvSpPr>
          <p:cNvPr id="926" name="CustomShape 16"/>
          <p:cNvSpPr/>
          <p:nvPr/>
        </p:nvSpPr>
        <p:spPr>
          <a:xfrm>
            <a:off x="1403280" y="3068640"/>
            <a:ext cx="215640" cy="215640"/>
          </a:xfrm>
          <a:prstGeom prst="ellipse">
            <a:avLst/>
          </a:prstGeom>
          <a:solidFill>
            <a:schemeClr val="tx1"/>
          </a:solidFill>
          <a:ln w="9360">
            <a:solidFill>
              <a:schemeClr val="tx1"/>
            </a:solidFill>
            <a:round/>
          </a:ln>
        </p:spPr>
        <p:style>
          <a:lnRef idx="0"/>
          <a:fillRef idx="0"/>
          <a:effectRef idx="0"/>
          <a:fontRef idx="minor"/>
        </p:style>
      </p:sp>
      <p:sp>
        <p:nvSpPr>
          <p:cNvPr id="927" name="CustomShape 17"/>
          <p:cNvSpPr/>
          <p:nvPr/>
        </p:nvSpPr>
        <p:spPr>
          <a:xfrm>
            <a:off x="1763640" y="1628640"/>
            <a:ext cx="215640" cy="215640"/>
          </a:xfrm>
          <a:prstGeom prst="ellipse">
            <a:avLst/>
          </a:prstGeom>
          <a:solidFill>
            <a:schemeClr val="tx1"/>
          </a:solidFill>
          <a:ln w="9360">
            <a:solidFill>
              <a:schemeClr val="tx1"/>
            </a:solidFill>
            <a:round/>
          </a:ln>
        </p:spPr>
        <p:style>
          <a:lnRef idx="0"/>
          <a:fillRef idx="0"/>
          <a:effectRef idx="0"/>
          <a:fontRef idx="minor"/>
        </p:style>
      </p:sp>
      <p:sp>
        <p:nvSpPr>
          <p:cNvPr id="928" name="CustomShape 18"/>
          <p:cNvSpPr/>
          <p:nvPr/>
        </p:nvSpPr>
        <p:spPr>
          <a:xfrm>
            <a:off x="1763640" y="1989000"/>
            <a:ext cx="215640" cy="215640"/>
          </a:xfrm>
          <a:prstGeom prst="ellipse">
            <a:avLst/>
          </a:prstGeom>
          <a:solidFill>
            <a:schemeClr val="tx1"/>
          </a:solidFill>
          <a:ln w="9360">
            <a:solidFill>
              <a:schemeClr val="tx1"/>
            </a:solidFill>
            <a:round/>
          </a:ln>
        </p:spPr>
        <p:style>
          <a:lnRef idx="0"/>
          <a:fillRef idx="0"/>
          <a:effectRef idx="0"/>
          <a:fontRef idx="minor"/>
        </p:style>
      </p:sp>
      <p:sp>
        <p:nvSpPr>
          <p:cNvPr id="929" name="CustomShape 19"/>
          <p:cNvSpPr/>
          <p:nvPr/>
        </p:nvSpPr>
        <p:spPr>
          <a:xfrm>
            <a:off x="1763640" y="2349360"/>
            <a:ext cx="215640" cy="215640"/>
          </a:xfrm>
          <a:prstGeom prst="ellipse">
            <a:avLst/>
          </a:prstGeom>
          <a:solidFill>
            <a:schemeClr val="tx1"/>
          </a:solidFill>
          <a:ln w="9360">
            <a:solidFill>
              <a:schemeClr val="tx1"/>
            </a:solidFill>
            <a:round/>
          </a:ln>
        </p:spPr>
        <p:style>
          <a:lnRef idx="0"/>
          <a:fillRef idx="0"/>
          <a:effectRef idx="0"/>
          <a:fontRef idx="minor"/>
        </p:style>
      </p:sp>
      <p:sp>
        <p:nvSpPr>
          <p:cNvPr id="930" name="CustomShape 20"/>
          <p:cNvSpPr/>
          <p:nvPr/>
        </p:nvSpPr>
        <p:spPr>
          <a:xfrm>
            <a:off x="1763640" y="2708280"/>
            <a:ext cx="215640" cy="215640"/>
          </a:xfrm>
          <a:prstGeom prst="ellipse">
            <a:avLst/>
          </a:prstGeom>
          <a:solidFill>
            <a:schemeClr val="tx1"/>
          </a:solidFill>
          <a:ln w="9360">
            <a:solidFill>
              <a:schemeClr val="tx1"/>
            </a:solidFill>
            <a:round/>
          </a:ln>
        </p:spPr>
        <p:style>
          <a:lnRef idx="0"/>
          <a:fillRef idx="0"/>
          <a:effectRef idx="0"/>
          <a:fontRef idx="minor"/>
        </p:style>
      </p:sp>
      <p:sp>
        <p:nvSpPr>
          <p:cNvPr id="931" name="CustomShape 21"/>
          <p:cNvSpPr/>
          <p:nvPr/>
        </p:nvSpPr>
        <p:spPr>
          <a:xfrm>
            <a:off x="1763640" y="3068640"/>
            <a:ext cx="215640" cy="215640"/>
          </a:xfrm>
          <a:prstGeom prst="ellipse">
            <a:avLst/>
          </a:prstGeom>
          <a:solidFill>
            <a:schemeClr val="tx1"/>
          </a:solidFill>
          <a:ln w="9360">
            <a:solidFill>
              <a:schemeClr val="tx1"/>
            </a:solidFill>
            <a:round/>
          </a:ln>
        </p:spPr>
        <p:style>
          <a:lnRef idx="0"/>
          <a:fillRef idx="0"/>
          <a:effectRef idx="0"/>
          <a:fontRef idx="minor"/>
        </p:style>
      </p:sp>
      <p:sp>
        <p:nvSpPr>
          <p:cNvPr id="932" name="CustomShape 22"/>
          <p:cNvSpPr/>
          <p:nvPr/>
        </p:nvSpPr>
        <p:spPr>
          <a:xfrm>
            <a:off x="2124000" y="1628640"/>
            <a:ext cx="215640" cy="215640"/>
          </a:xfrm>
          <a:prstGeom prst="ellipse">
            <a:avLst/>
          </a:prstGeom>
          <a:solidFill>
            <a:schemeClr val="tx1"/>
          </a:solidFill>
          <a:ln w="9360">
            <a:solidFill>
              <a:schemeClr val="tx1"/>
            </a:solidFill>
            <a:round/>
          </a:ln>
        </p:spPr>
        <p:style>
          <a:lnRef idx="0"/>
          <a:fillRef idx="0"/>
          <a:effectRef idx="0"/>
          <a:fontRef idx="minor"/>
        </p:style>
      </p:sp>
      <p:sp>
        <p:nvSpPr>
          <p:cNvPr id="933" name="CustomShape 23"/>
          <p:cNvSpPr/>
          <p:nvPr/>
        </p:nvSpPr>
        <p:spPr>
          <a:xfrm>
            <a:off x="2124000" y="1989000"/>
            <a:ext cx="215640" cy="215640"/>
          </a:xfrm>
          <a:prstGeom prst="ellipse">
            <a:avLst/>
          </a:prstGeom>
          <a:solidFill>
            <a:schemeClr val="tx1"/>
          </a:solidFill>
          <a:ln w="9360">
            <a:solidFill>
              <a:schemeClr val="tx1"/>
            </a:solidFill>
            <a:round/>
          </a:ln>
        </p:spPr>
        <p:style>
          <a:lnRef idx="0"/>
          <a:fillRef idx="0"/>
          <a:effectRef idx="0"/>
          <a:fontRef idx="minor"/>
        </p:style>
      </p:sp>
      <p:sp>
        <p:nvSpPr>
          <p:cNvPr id="934" name="CustomShape 24"/>
          <p:cNvSpPr/>
          <p:nvPr/>
        </p:nvSpPr>
        <p:spPr>
          <a:xfrm>
            <a:off x="2124000" y="2349360"/>
            <a:ext cx="215640" cy="215640"/>
          </a:xfrm>
          <a:prstGeom prst="ellipse">
            <a:avLst/>
          </a:prstGeom>
          <a:solidFill>
            <a:schemeClr val="tx1"/>
          </a:solidFill>
          <a:ln w="9360">
            <a:solidFill>
              <a:schemeClr val="tx1"/>
            </a:solidFill>
            <a:round/>
          </a:ln>
        </p:spPr>
        <p:style>
          <a:lnRef idx="0"/>
          <a:fillRef idx="0"/>
          <a:effectRef idx="0"/>
          <a:fontRef idx="minor"/>
        </p:style>
      </p:sp>
      <p:sp>
        <p:nvSpPr>
          <p:cNvPr id="935" name="CustomShape 25"/>
          <p:cNvSpPr/>
          <p:nvPr/>
        </p:nvSpPr>
        <p:spPr>
          <a:xfrm>
            <a:off x="2124000" y="2708280"/>
            <a:ext cx="215640" cy="215640"/>
          </a:xfrm>
          <a:prstGeom prst="ellipse">
            <a:avLst/>
          </a:prstGeom>
          <a:solidFill>
            <a:schemeClr val="tx1"/>
          </a:solidFill>
          <a:ln w="9360">
            <a:solidFill>
              <a:schemeClr val="tx1"/>
            </a:solidFill>
            <a:round/>
          </a:ln>
        </p:spPr>
        <p:style>
          <a:lnRef idx="0"/>
          <a:fillRef idx="0"/>
          <a:effectRef idx="0"/>
          <a:fontRef idx="minor"/>
        </p:style>
      </p:sp>
      <p:sp>
        <p:nvSpPr>
          <p:cNvPr id="936" name="CustomShape 26"/>
          <p:cNvSpPr/>
          <p:nvPr/>
        </p:nvSpPr>
        <p:spPr>
          <a:xfrm>
            <a:off x="2124000" y="3068640"/>
            <a:ext cx="215640" cy="215640"/>
          </a:xfrm>
          <a:prstGeom prst="ellipse">
            <a:avLst/>
          </a:prstGeom>
          <a:solidFill>
            <a:schemeClr val="tx1"/>
          </a:solidFill>
          <a:ln w="9360">
            <a:solidFill>
              <a:schemeClr val="tx1"/>
            </a:solidFill>
            <a:round/>
          </a:ln>
        </p:spPr>
        <p:style>
          <a:lnRef idx="0"/>
          <a:fillRef idx="0"/>
          <a:effectRef idx="0"/>
          <a:fontRef idx="minor"/>
        </p:style>
      </p:sp>
      <p:sp>
        <p:nvSpPr>
          <p:cNvPr id="937" name="CustomShape 27"/>
          <p:cNvSpPr/>
          <p:nvPr/>
        </p:nvSpPr>
        <p:spPr>
          <a:xfrm>
            <a:off x="4211640" y="1557360"/>
            <a:ext cx="215640" cy="215640"/>
          </a:xfrm>
          <a:prstGeom prst="ellipse">
            <a:avLst/>
          </a:prstGeom>
          <a:solidFill>
            <a:schemeClr val="tx1"/>
          </a:solidFill>
          <a:ln w="9360">
            <a:solidFill>
              <a:schemeClr val="tx1"/>
            </a:solidFill>
            <a:round/>
          </a:ln>
        </p:spPr>
        <p:style>
          <a:lnRef idx="0"/>
          <a:fillRef idx="0"/>
          <a:effectRef idx="0"/>
          <a:fontRef idx="minor"/>
        </p:style>
      </p:sp>
      <p:sp>
        <p:nvSpPr>
          <p:cNvPr id="938" name="CustomShape 28"/>
          <p:cNvSpPr/>
          <p:nvPr/>
        </p:nvSpPr>
        <p:spPr>
          <a:xfrm>
            <a:off x="4211640" y="1917720"/>
            <a:ext cx="215640" cy="215640"/>
          </a:xfrm>
          <a:prstGeom prst="ellipse">
            <a:avLst/>
          </a:prstGeom>
          <a:solidFill>
            <a:schemeClr val="tx1"/>
          </a:solidFill>
          <a:ln w="9360">
            <a:solidFill>
              <a:schemeClr val="tx1"/>
            </a:solidFill>
            <a:round/>
          </a:ln>
        </p:spPr>
        <p:style>
          <a:lnRef idx="0"/>
          <a:fillRef idx="0"/>
          <a:effectRef idx="0"/>
          <a:fontRef idx="minor"/>
        </p:style>
      </p:sp>
      <p:sp>
        <p:nvSpPr>
          <p:cNvPr id="939" name="CustomShape 29"/>
          <p:cNvSpPr/>
          <p:nvPr/>
        </p:nvSpPr>
        <p:spPr>
          <a:xfrm>
            <a:off x="4211640" y="2278080"/>
            <a:ext cx="215640" cy="215640"/>
          </a:xfrm>
          <a:prstGeom prst="ellipse">
            <a:avLst/>
          </a:prstGeom>
          <a:solidFill>
            <a:schemeClr val="tx1"/>
          </a:solidFill>
          <a:ln w="9360">
            <a:solidFill>
              <a:schemeClr val="tx1"/>
            </a:solidFill>
            <a:round/>
          </a:ln>
        </p:spPr>
        <p:style>
          <a:lnRef idx="0"/>
          <a:fillRef idx="0"/>
          <a:effectRef idx="0"/>
          <a:fontRef idx="minor"/>
        </p:style>
      </p:sp>
      <p:sp>
        <p:nvSpPr>
          <p:cNvPr id="940" name="CustomShape 30"/>
          <p:cNvSpPr/>
          <p:nvPr/>
        </p:nvSpPr>
        <p:spPr>
          <a:xfrm>
            <a:off x="4211640" y="2637000"/>
            <a:ext cx="215640" cy="215640"/>
          </a:xfrm>
          <a:prstGeom prst="ellipse">
            <a:avLst/>
          </a:prstGeom>
          <a:solidFill>
            <a:schemeClr val="tx1"/>
          </a:solidFill>
          <a:ln w="9360">
            <a:solidFill>
              <a:schemeClr val="tx1"/>
            </a:solidFill>
            <a:round/>
          </a:ln>
        </p:spPr>
        <p:style>
          <a:lnRef idx="0"/>
          <a:fillRef idx="0"/>
          <a:effectRef idx="0"/>
          <a:fontRef idx="minor"/>
        </p:style>
      </p:sp>
      <p:sp>
        <p:nvSpPr>
          <p:cNvPr id="941" name="CustomShape 31"/>
          <p:cNvSpPr/>
          <p:nvPr/>
        </p:nvSpPr>
        <p:spPr>
          <a:xfrm>
            <a:off x="4211640" y="2997360"/>
            <a:ext cx="215640" cy="215640"/>
          </a:xfrm>
          <a:prstGeom prst="ellipse">
            <a:avLst/>
          </a:prstGeom>
          <a:solidFill>
            <a:schemeClr val="tx1"/>
          </a:solidFill>
          <a:ln w="9360">
            <a:solidFill>
              <a:schemeClr val="tx1"/>
            </a:solidFill>
            <a:round/>
          </a:ln>
        </p:spPr>
        <p:style>
          <a:lnRef idx="0"/>
          <a:fillRef idx="0"/>
          <a:effectRef idx="0"/>
          <a:fontRef idx="minor"/>
        </p:style>
      </p:sp>
      <p:sp>
        <p:nvSpPr>
          <p:cNvPr id="942" name="CustomShape 32"/>
          <p:cNvSpPr/>
          <p:nvPr/>
        </p:nvSpPr>
        <p:spPr>
          <a:xfrm>
            <a:off x="4570560" y="1557360"/>
            <a:ext cx="215640" cy="215640"/>
          </a:xfrm>
          <a:prstGeom prst="ellipse">
            <a:avLst/>
          </a:prstGeom>
          <a:solidFill>
            <a:schemeClr val="tx1"/>
          </a:solidFill>
          <a:ln w="9360">
            <a:solidFill>
              <a:schemeClr val="tx1"/>
            </a:solidFill>
            <a:round/>
          </a:ln>
        </p:spPr>
        <p:style>
          <a:lnRef idx="0"/>
          <a:fillRef idx="0"/>
          <a:effectRef idx="0"/>
          <a:fontRef idx="minor"/>
        </p:style>
      </p:sp>
      <p:sp>
        <p:nvSpPr>
          <p:cNvPr id="943" name="CustomShape 33"/>
          <p:cNvSpPr/>
          <p:nvPr/>
        </p:nvSpPr>
        <p:spPr>
          <a:xfrm>
            <a:off x="4570560" y="1917720"/>
            <a:ext cx="215640" cy="215640"/>
          </a:xfrm>
          <a:prstGeom prst="ellipse">
            <a:avLst/>
          </a:prstGeom>
          <a:solidFill>
            <a:schemeClr val="tx1"/>
          </a:solidFill>
          <a:ln w="9360">
            <a:solidFill>
              <a:schemeClr val="tx1"/>
            </a:solidFill>
            <a:round/>
          </a:ln>
        </p:spPr>
        <p:style>
          <a:lnRef idx="0"/>
          <a:fillRef idx="0"/>
          <a:effectRef idx="0"/>
          <a:fontRef idx="minor"/>
        </p:style>
      </p:sp>
      <p:sp>
        <p:nvSpPr>
          <p:cNvPr id="944" name="CustomShape 34"/>
          <p:cNvSpPr/>
          <p:nvPr/>
        </p:nvSpPr>
        <p:spPr>
          <a:xfrm>
            <a:off x="4570560" y="2278080"/>
            <a:ext cx="215640" cy="215640"/>
          </a:xfrm>
          <a:prstGeom prst="ellipse">
            <a:avLst/>
          </a:prstGeom>
          <a:solidFill>
            <a:schemeClr val="tx1"/>
          </a:solidFill>
          <a:ln w="9360">
            <a:solidFill>
              <a:schemeClr val="tx1"/>
            </a:solidFill>
            <a:round/>
          </a:ln>
        </p:spPr>
        <p:style>
          <a:lnRef idx="0"/>
          <a:fillRef idx="0"/>
          <a:effectRef idx="0"/>
          <a:fontRef idx="minor"/>
        </p:style>
      </p:sp>
      <p:sp>
        <p:nvSpPr>
          <p:cNvPr id="945" name="CustomShape 35"/>
          <p:cNvSpPr/>
          <p:nvPr/>
        </p:nvSpPr>
        <p:spPr>
          <a:xfrm>
            <a:off x="4570560" y="2637000"/>
            <a:ext cx="215640" cy="215640"/>
          </a:xfrm>
          <a:prstGeom prst="ellipse">
            <a:avLst/>
          </a:prstGeom>
          <a:solidFill>
            <a:schemeClr val="tx1"/>
          </a:solidFill>
          <a:ln w="9360">
            <a:solidFill>
              <a:schemeClr val="tx1"/>
            </a:solidFill>
            <a:round/>
          </a:ln>
        </p:spPr>
        <p:style>
          <a:lnRef idx="0"/>
          <a:fillRef idx="0"/>
          <a:effectRef idx="0"/>
          <a:fontRef idx="minor"/>
        </p:style>
      </p:sp>
      <p:sp>
        <p:nvSpPr>
          <p:cNvPr id="946" name="CustomShape 36"/>
          <p:cNvSpPr/>
          <p:nvPr/>
        </p:nvSpPr>
        <p:spPr>
          <a:xfrm>
            <a:off x="4570560" y="2997360"/>
            <a:ext cx="215640" cy="215640"/>
          </a:xfrm>
          <a:prstGeom prst="ellipse">
            <a:avLst/>
          </a:prstGeom>
          <a:solidFill>
            <a:schemeClr val="tx1"/>
          </a:solidFill>
          <a:ln w="9360">
            <a:solidFill>
              <a:schemeClr val="tx1"/>
            </a:solidFill>
            <a:round/>
          </a:ln>
        </p:spPr>
        <p:style>
          <a:lnRef idx="0"/>
          <a:fillRef idx="0"/>
          <a:effectRef idx="0"/>
          <a:fontRef idx="minor"/>
        </p:style>
      </p:sp>
      <p:sp>
        <p:nvSpPr>
          <p:cNvPr id="947" name="CustomShape 37"/>
          <p:cNvSpPr/>
          <p:nvPr/>
        </p:nvSpPr>
        <p:spPr>
          <a:xfrm>
            <a:off x="3203640" y="39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48" name="CustomShape 38"/>
          <p:cNvSpPr/>
          <p:nvPr/>
        </p:nvSpPr>
        <p:spPr>
          <a:xfrm>
            <a:off x="3203640" y="4294080"/>
            <a:ext cx="215640" cy="215640"/>
          </a:xfrm>
          <a:prstGeom prst="ellipse">
            <a:avLst/>
          </a:prstGeom>
          <a:solidFill>
            <a:schemeClr val="tx1"/>
          </a:solidFill>
          <a:ln w="9360">
            <a:solidFill>
              <a:schemeClr val="tx1"/>
            </a:solidFill>
            <a:round/>
          </a:ln>
        </p:spPr>
        <p:style>
          <a:lnRef idx="0"/>
          <a:fillRef idx="0"/>
          <a:effectRef idx="0"/>
          <a:fontRef idx="minor"/>
        </p:style>
      </p:sp>
      <p:sp>
        <p:nvSpPr>
          <p:cNvPr id="949" name="CustomShape 39"/>
          <p:cNvSpPr/>
          <p:nvPr/>
        </p:nvSpPr>
        <p:spPr>
          <a:xfrm>
            <a:off x="3203640" y="4654440"/>
            <a:ext cx="215640" cy="215640"/>
          </a:xfrm>
          <a:prstGeom prst="ellipse">
            <a:avLst/>
          </a:prstGeom>
          <a:solidFill>
            <a:schemeClr val="tx1"/>
          </a:solidFill>
          <a:ln w="9360">
            <a:solidFill>
              <a:schemeClr val="tx1"/>
            </a:solidFill>
            <a:round/>
          </a:ln>
        </p:spPr>
        <p:style>
          <a:lnRef idx="0"/>
          <a:fillRef idx="0"/>
          <a:effectRef idx="0"/>
          <a:fontRef idx="minor"/>
        </p:style>
      </p:sp>
      <p:sp>
        <p:nvSpPr>
          <p:cNvPr id="950" name="CustomShape 40"/>
          <p:cNvSpPr/>
          <p:nvPr/>
        </p:nvSpPr>
        <p:spPr>
          <a:xfrm>
            <a:off x="3203640" y="5013360"/>
            <a:ext cx="215640" cy="215640"/>
          </a:xfrm>
          <a:prstGeom prst="ellipse">
            <a:avLst/>
          </a:prstGeom>
          <a:solidFill>
            <a:schemeClr val="tx1"/>
          </a:solidFill>
          <a:ln w="9360">
            <a:solidFill>
              <a:schemeClr val="tx1"/>
            </a:solidFill>
            <a:round/>
          </a:ln>
        </p:spPr>
        <p:style>
          <a:lnRef idx="0"/>
          <a:fillRef idx="0"/>
          <a:effectRef idx="0"/>
          <a:fontRef idx="minor"/>
        </p:style>
      </p:sp>
      <p:sp>
        <p:nvSpPr>
          <p:cNvPr id="951" name="CustomShape 41"/>
          <p:cNvSpPr/>
          <p:nvPr/>
        </p:nvSpPr>
        <p:spPr>
          <a:xfrm>
            <a:off x="3203640" y="537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52" name="CustomShape 42"/>
          <p:cNvSpPr/>
          <p:nvPr/>
        </p:nvSpPr>
        <p:spPr>
          <a:xfrm>
            <a:off x="3562200" y="39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53" name="CustomShape 43"/>
          <p:cNvSpPr/>
          <p:nvPr/>
        </p:nvSpPr>
        <p:spPr>
          <a:xfrm>
            <a:off x="3562200" y="4294080"/>
            <a:ext cx="215640" cy="215640"/>
          </a:xfrm>
          <a:prstGeom prst="ellipse">
            <a:avLst/>
          </a:prstGeom>
          <a:solidFill>
            <a:schemeClr val="tx1"/>
          </a:solidFill>
          <a:ln w="9360">
            <a:solidFill>
              <a:schemeClr val="tx1"/>
            </a:solidFill>
            <a:round/>
          </a:ln>
        </p:spPr>
        <p:style>
          <a:lnRef idx="0"/>
          <a:fillRef idx="0"/>
          <a:effectRef idx="0"/>
          <a:fontRef idx="minor"/>
        </p:style>
      </p:sp>
      <p:sp>
        <p:nvSpPr>
          <p:cNvPr id="954" name="CustomShape 44"/>
          <p:cNvSpPr/>
          <p:nvPr/>
        </p:nvSpPr>
        <p:spPr>
          <a:xfrm>
            <a:off x="3562200" y="4654440"/>
            <a:ext cx="215640" cy="215640"/>
          </a:xfrm>
          <a:prstGeom prst="ellipse">
            <a:avLst/>
          </a:prstGeom>
          <a:solidFill>
            <a:schemeClr val="tx1"/>
          </a:solidFill>
          <a:ln w="9360">
            <a:solidFill>
              <a:schemeClr val="tx1"/>
            </a:solidFill>
            <a:round/>
          </a:ln>
        </p:spPr>
        <p:style>
          <a:lnRef idx="0"/>
          <a:fillRef idx="0"/>
          <a:effectRef idx="0"/>
          <a:fontRef idx="minor"/>
        </p:style>
      </p:sp>
      <p:sp>
        <p:nvSpPr>
          <p:cNvPr id="955" name="CustomShape 45"/>
          <p:cNvSpPr/>
          <p:nvPr/>
        </p:nvSpPr>
        <p:spPr>
          <a:xfrm>
            <a:off x="3562200" y="5013360"/>
            <a:ext cx="215640" cy="215640"/>
          </a:xfrm>
          <a:prstGeom prst="ellipse">
            <a:avLst/>
          </a:prstGeom>
          <a:solidFill>
            <a:schemeClr val="tx1"/>
          </a:solidFill>
          <a:ln w="9360">
            <a:solidFill>
              <a:schemeClr val="tx1"/>
            </a:solidFill>
            <a:round/>
          </a:ln>
        </p:spPr>
        <p:style>
          <a:lnRef idx="0"/>
          <a:fillRef idx="0"/>
          <a:effectRef idx="0"/>
          <a:fontRef idx="minor"/>
        </p:style>
      </p:sp>
      <p:sp>
        <p:nvSpPr>
          <p:cNvPr id="956" name="CustomShape 46"/>
          <p:cNvSpPr/>
          <p:nvPr/>
        </p:nvSpPr>
        <p:spPr>
          <a:xfrm>
            <a:off x="3562200" y="537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57" name="CustomShape 47"/>
          <p:cNvSpPr/>
          <p:nvPr/>
        </p:nvSpPr>
        <p:spPr>
          <a:xfrm>
            <a:off x="4211640" y="39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58" name="CustomShape 48"/>
          <p:cNvSpPr/>
          <p:nvPr/>
        </p:nvSpPr>
        <p:spPr>
          <a:xfrm>
            <a:off x="4211640" y="4294080"/>
            <a:ext cx="215640" cy="215640"/>
          </a:xfrm>
          <a:prstGeom prst="ellipse">
            <a:avLst/>
          </a:prstGeom>
          <a:solidFill>
            <a:schemeClr val="tx1"/>
          </a:solidFill>
          <a:ln w="9360">
            <a:solidFill>
              <a:schemeClr val="tx1"/>
            </a:solidFill>
            <a:round/>
          </a:ln>
        </p:spPr>
        <p:style>
          <a:lnRef idx="0"/>
          <a:fillRef idx="0"/>
          <a:effectRef idx="0"/>
          <a:fontRef idx="minor"/>
        </p:style>
      </p:sp>
      <p:sp>
        <p:nvSpPr>
          <p:cNvPr id="959" name="CustomShape 49"/>
          <p:cNvSpPr/>
          <p:nvPr/>
        </p:nvSpPr>
        <p:spPr>
          <a:xfrm>
            <a:off x="4211640" y="4654440"/>
            <a:ext cx="215640" cy="215640"/>
          </a:xfrm>
          <a:prstGeom prst="ellipse">
            <a:avLst/>
          </a:prstGeom>
          <a:solidFill>
            <a:schemeClr val="tx1"/>
          </a:solidFill>
          <a:ln w="9360">
            <a:solidFill>
              <a:schemeClr val="tx1"/>
            </a:solidFill>
            <a:round/>
          </a:ln>
        </p:spPr>
        <p:style>
          <a:lnRef idx="0"/>
          <a:fillRef idx="0"/>
          <a:effectRef idx="0"/>
          <a:fontRef idx="minor"/>
        </p:style>
      </p:sp>
      <p:sp>
        <p:nvSpPr>
          <p:cNvPr id="960" name="CustomShape 50"/>
          <p:cNvSpPr/>
          <p:nvPr/>
        </p:nvSpPr>
        <p:spPr>
          <a:xfrm>
            <a:off x="4211640" y="5013360"/>
            <a:ext cx="215640" cy="215640"/>
          </a:xfrm>
          <a:prstGeom prst="ellipse">
            <a:avLst/>
          </a:prstGeom>
          <a:solidFill>
            <a:schemeClr val="tx1"/>
          </a:solidFill>
          <a:ln w="9360">
            <a:solidFill>
              <a:schemeClr val="tx1"/>
            </a:solidFill>
            <a:round/>
          </a:ln>
        </p:spPr>
        <p:style>
          <a:lnRef idx="0"/>
          <a:fillRef idx="0"/>
          <a:effectRef idx="0"/>
          <a:fontRef idx="minor"/>
        </p:style>
      </p:sp>
      <p:sp>
        <p:nvSpPr>
          <p:cNvPr id="961" name="CustomShape 51"/>
          <p:cNvSpPr/>
          <p:nvPr/>
        </p:nvSpPr>
        <p:spPr>
          <a:xfrm>
            <a:off x="4211640" y="537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62" name="CustomShape 52"/>
          <p:cNvSpPr/>
          <p:nvPr/>
        </p:nvSpPr>
        <p:spPr>
          <a:xfrm>
            <a:off x="4570560" y="39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63" name="CustomShape 53"/>
          <p:cNvSpPr/>
          <p:nvPr/>
        </p:nvSpPr>
        <p:spPr>
          <a:xfrm>
            <a:off x="4570560" y="4294080"/>
            <a:ext cx="215640" cy="215640"/>
          </a:xfrm>
          <a:prstGeom prst="ellipse">
            <a:avLst/>
          </a:prstGeom>
          <a:solidFill>
            <a:schemeClr val="tx1"/>
          </a:solidFill>
          <a:ln w="9360">
            <a:solidFill>
              <a:schemeClr val="tx1"/>
            </a:solidFill>
            <a:round/>
          </a:ln>
        </p:spPr>
        <p:style>
          <a:lnRef idx="0"/>
          <a:fillRef idx="0"/>
          <a:effectRef idx="0"/>
          <a:fontRef idx="minor"/>
        </p:style>
      </p:sp>
      <p:sp>
        <p:nvSpPr>
          <p:cNvPr id="964" name="CustomShape 54"/>
          <p:cNvSpPr/>
          <p:nvPr/>
        </p:nvSpPr>
        <p:spPr>
          <a:xfrm>
            <a:off x="4570560" y="4654440"/>
            <a:ext cx="215640" cy="215640"/>
          </a:xfrm>
          <a:prstGeom prst="ellipse">
            <a:avLst/>
          </a:prstGeom>
          <a:solidFill>
            <a:schemeClr val="tx1"/>
          </a:solidFill>
          <a:ln w="9360">
            <a:solidFill>
              <a:schemeClr val="tx1"/>
            </a:solidFill>
            <a:round/>
          </a:ln>
        </p:spPr>
        <p:style>
          <a:lnRef idx="0"/>
          <a:fillRef idx="0"/>
          <a:effectRef idx="0"/>
          <a:fontRef idx="minor"/>
        </p:style>
      </p:sp>
      <p:sp>
        <p:nvSpPr>
          <p:cNvPr id="965" name="CustomShape 55"/>
          <p:cNvSpPr/>
          <p:nvPr/>
        </p:nvSpPr>
        <p:spPr>
          <a:xfrm>
            <a:off x="4570560" y="5013360"/>
            <a:ext cx="215640" cy="215640"/>
          </a:xfrm>
          <a:prstGeom prst="ellipse">
            <a:avLst/>
          </a:prstGeom>
          <a:solidFill>
            <a:schemeClr val="tx1"/>
          </a:solidFill>
          <a:ln w="9360">
            <a:solidFill>
              <a:schemeClr val="tx1"/>
            </a:solidFill>
            <a:round/>
          </a:ln>
        </p:spPr>
        <p:style>
          <a:lnRef idx="0"/>
          <a:fillRef idx="0"/>
          <a:effectRef idx="0"/>
          <a:fontRef idx="minor"/>
        </p:style>
      </p:sp>
      <p:sp>
        <p:nvSpPr>
          <p:cNvPr id="966" name="CustomShape 56"/>
          <p:cNvSpPr/>
          <p:nvPr/>
        </p:nvSpPr>
        <p:spPr>
          <a:xfrm>
            <a:off x="4570560" y="537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67" name="CustomShape 57"/>
          <p:cNvSpPr/>
          <p:nvPr/>
        </p:nvSpPr>
        <p:spPr>
          <a:xfrm>
            <a:off x="5292720" y="39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68" name="CustomShape 58"/>
          <p:cNvSpPr/>
          <p:nvPr/>
        </p:nvSpPr>
        <p:spPr>
          <a:xfrm>
            <a:off x="5292720" y="4294080"/>
            <a:ext cx="215640" cy="215640"/>
          </a:xfrm>
          <a:prstGeom prst="ellipse">
            <a:avLst/>
          </a:prstGeom>
          <a:solidFill>
            <a:schemeClr val="tx1"/>
          </a:solidFill>
          <a:ln w="9360">
            <a:solidFill>
              <a:schemeClr val="tx1"/>
            </a:solidFill>
            <a:round/>
          </a:ln>
        </p:spPr>
        <p:style>
          <a:lnRef idx="0"/>
          <a:fillRef idx="0"/>
          <a:effectRef idx="0"/>
          <a:fontRef idx="minor"/>
        </p:style>
      </p:sp>
      <p:sp>
        <p:nvSpPr>
          <p:cNvPr id="969" name="CustomShape 59"/>
          <p:cNvSpPr/>
          <p:nvPr/>
        </p:nvSpPr>
        <p:spPr>
          <a:xfrm>
            <a:off x="5292720" y="4654440"/>
            <a:ext cx="215640" cy="215640"/>
          </a:xfrm>
          <a:prstGeom prst="ellipse">
            <a:avLst/>
          </a:prstGeom>
          <a:solidFill>
            <a:schemeClr val="tx1"/>
          </a:solidFill>
          <a:ln w="9360">
            <a:solidFill>
              <a:schemeClr val="tx1"/>
            </a:solidFill>
            <a:round/>
          </a:ln>
        </p:spPr>
        <p:style>
          <a:lnRef idx="0"/>
          <a:fillRef idx="0"/>
          <a:effectRef idx="0"/>
          <a:fontRef idx="minor"/>
        </p:style>
      </p:sp>
      <p:sp>
        <p:nvSpPr>
          <p:cNvPr id="970" name="CustomShape 60"/>
          <p:cNvSpPr/>
          <p:nvPr/>
        </p:nvSpPr>
        <p:spPr>
          <a:xfrm>
            <a:off x="5292720" y="5013360"/>
            <a:ext cx="215640" cy="215640"/>
          </a:xfrm>
          <a:prstGeom prst="ellipse">
            <a:avLst/>
          </a:prstGeom>
          <a:solidFill>
            <a:schemeClr val="tx1"/>
          </a:solidFill>
          <a:ln w="9360">
            <a:solidFill>
              <a:schemeClr val="tx1"/>
            </a:solidFill>
            <a:round/>
          </a:ln>
        </p:spPr>
        <p:style>
          <a:lnRef idx="0"/>
          <a:fillRef idx="0"/>
          <a:effectRef idx="0"/>
          <a:fontRef idx="minor"/>
        </p:style>
      </p:sp>
      <p:sp>
        <p:nvSpPr>
          <p:cNvPr id="971" name="CustomShape 61"/>
          <p:cNvSpPr/>
          <p:nvPr/>
        </p:nvSpPr>
        <p:spPr>
          <a:xfrm>
            <a:off x="5292720" y="537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72" name="CustomShape 62"/>
          <p:cNvSpPr/>
          <p:nvPr/>
        </p:nvSpPr>
        <p:spPr>
          <a:xfrm>
            <a:off x="5651640" y="39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73" name="CustomShape 63"/>
          <p:cNvSpPr/>
          <p:nvPr/>
        </p:nvSpPr>
        <p:spPr>
          <a:xfrm>
            <a:off x="5651640" y="4294080"/>
            <a:ext cx="215640" cy="215640"/>
          </a:xfrm>
          <a:prstGeom prst="ellipse">
            <a:avLst/>
          </a:prstGeom>
          <a:solidFill>
            <a:schemeClr val="tx1"/>
          </a:solidFill>
          <a:ln w="9360">
            <a:solidFill>
              <a:schemeClr val="tx1"/>
            </a:solidFill>
            <a:round/>
          </a:ln>
        </p:spPr>
        <p:style>
          <a:lnRef idx="0"/>
          <a:fillRef idx="0"/>
          <a:effectRef idx="0"/>
          <a:fontRef idx="minor"/>
        </p:style>
      </p:sp>
      <p:sp>
        <p:nvSpPr>
          <p:cNvPr id="974" name="CustomShape 64"/>
          <p:cNvSpPr/>
          <p:nvPr/>
        </p:nvSpPr>
        <p:spPr>
          <a:xfrm>
            <a:off x="5651640" y="4654440"/>
            <a:ext cx="215640" cy="215640"/>
          </a:xfrm>
          <a:prstGeom prst="ellipse">
            <a:avLst/>
          </a:prstGeom>
          <a:solidFill>
            <a:schemeClr val="tx1"/>
          </a:solidFill>
          <a:ln w="9360">
            <a:solidFill>
              <a:schemeClr val="tx1"/>
            </a:solidFill>
            <a:round/>
          </a:ln>
        </p:spPr>
        <p:style>
          <a:lnRef idx="0"/>
          <a:fillRef idx="0"/>
          <a:effectRef idx="0"/>
          <a:fontRef idx="minor"/>
        </p:style>
      </p:sp>
      <p:sp>
        <p:nvSpPr>
          <p:cNvPr id="975" name="CustomShape 65"/>
          <p:cNvSpPr/>
          <p:nvPr/>
        </p:nvSpPr>
        <p:spPr>
          <a:xfrm>
            <a:off x="5651640" y="5013360"/>
            <a:ext cx="215640" cy="215640"/>
          </a:xfrm>
          <a:prstGeom prst="ellipse">
            <a:avLst/>
          </a:prstGeom>
          <a:solidFill>
            <a:schemeClr val="tx1"/>
          </a:solidFill>
          <a:ln w="9360">
            <a:solidFill>
              <a:schemeClr val="tx1"/>
            </a:solidFill>
            <a:round/>
          </a:ln>
        </p:spPr>
        <p:style>
          <a:lnRef idx="0"/>
          <a:fillRef idx="0"/>
          <a:effectRef idx="0"/>
          <a:fontRef idx="minor"/>
        </p:style>
      </p:sp>
      <p:sp>
        <p:nvSpPr>
          <p:cNvPr id="976" name="CustomShape 66"/>
          <p:cNvSpPr/>
          <p:nvPr/>
        </p:nvSpPr>
        <p:spPr>
          <a:xfrm>
            <a:off x="5651640" y="537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77" name="CustomShape 67"/>
          <p:cNvSpPr/>
          <p:nvPr/>
        </p:nvSpPr>
        <p:spPr>
          <a:xfrm>
            <a:off x="6662520" y="4097160"/>
            <a:ext cx="1852920" cy="4561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Proximidade</a:t>
            </a:r>
            <a:endParaRPr b="0" lang="pt-BR" sz="2400" spc="-1" strike="noStrike">
              <a:latin typeface="Arial"/>
            </a:endParaRPr>
          </a:p>
        </p:txBody>
      </p:sp>
      <p:sp>
        <p:nvSpPr>
          <p:cNvPr id="978" name="CustomShape 68"/>
          <p:cNvSpPr/>
          <p:nvPr/>
        </p:nvSpPr>
        <p:spPr>
          <a:xfrm>
            <a:off x="6660000" y="4653000"/>
            <a:ext cx="1468800" cy="4561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Repetição</a:t>
            </a:r>
            <a:endParaRPr b="0" lang="pt-BR" sz="2400" spc="-1" strike="noStrike">
              <a:latin typeface="Arial"/>
            </a:endParaRPr>
          </a:p>
        </p:txBody>
      </p:sp>
      <p:sp>
        <p:nvSpPr>
          <p:cNvPr id="979" name="CustomShape 69"/>
          <p:cNvSpPr/>
          <p:nvPr/>
        </p:nvSpPr>
        <p:spPr>
          <a:xfrm>
            <a:off x="6659640" y="5132520"/>
            <a:ext cx="1859040" cy="4561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pt-BR" sz="2400" spc="-1" strike="noStrike">
                <a:solidFill>
                  <a:srgbClr val="000000"/>
                </a:solidFill>
                <a:latin typeface="Times New Roman"/>
              </a:rPr>
              <a:t>Similaridade</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Contraste</a:t>
            </a:r>
            <a:endParaRPr b="0" lang="pt-BR" sz="3600" spc="-1" strike="noStrike">
              <a:solidFill>
                <a:srgbClr val="000000"/>
              </a:solidFill>
              <a:latin typeface="Times New Roman"/>
            </a:endParaRPr>
          </a:p>
        </p:txBody>
      </p:sp>
      <p:sp>
        <p:nvSpPr>
          <p:cNvPr id="981" name="CustomShape 2"/>
          <p:cNvSpPr/>
          <p:nvPr/>
        </p:nvSpPr>
        <p:spPr>
          <a:xfrm>
            <a:off x="53964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982" name="CustomShape 3"/>
          <p:cNvSpPr/>
          <p:nvPr/>
        </p:nvSpPr>
        <p:spPr>
          <a:xfrm>
            <a:off x="53964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983" name="CustomShape 4"/>
          <p:cNvSpPr/>
          <p:nvPr/>
        </p:nvSpPr>
        <p:spPr>
          <a:xfrm>
            <a:off x="53964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84" name="CustomShape 5"/>
          <p:cNvSpPr/>
          <p:nvPr/>
        </p:nvSpPr>
        <p:spPr>
          <a:xfrm>
            <a:off x="53964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985" name="CustomShape 6"/>
          <p:cNvSpPr/>
          <p:nvPr/>
        </p:nvSpPr>
        <p:spPr>
          <a:xfrm>
            <a:off x="53964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986" name="CustomShape 7"/>
          <p:cNvSpPr/>
          <p:nvPr/>
        </p:nvSpPr>
        <p:spPr>
          <a:xfrm>
            <a:off x="89856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987" name="CustomShape 8"/>
          <p:cNvSpPr/>
          <p:nvPr/>
        </p:nvSpPr>
        <p:spPr>
          <a:xfrm>
            <a:off x="89856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988" name="CustomShape 9"/>
          <p:cNvSpPr/>
          <p:nvPr/>
        </p:nvSpPr>
        <p:spPr>
          <a:xfrm>
            <a:off x="89856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89" name="CustomShape 10"/>
          <p:cNvSpPr/>
          <p:nvPr/>
        </p:nvSpPr>
        <p:spPr>
          <a:xfrm>
            <a:off x="89856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990" name="CustomShape 11"/>
          <p:cNvSpPr/>
          <p:nvPr/>
        </p:nvSpPr>
        <p:spPr>
          <a:xfrm>
            <a:off x="89856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991" name="CustomShape 12"/>
          <p:cNvSpPr/>
          <p:nvPr/>
        </p:nvSpPr>
        <p:spPr>
          <a:xfrm>
            <a:off x="133020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992" name="CustomShape 13"/>
          <p:cNvSpPr/>
          <p:nvPr/>
        </p:nvSpPr>
        <p:spPr>
          <a:xfrm>
            <a:off x="133020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993" name="CustomShape 14"/>
          <p:cNvSpPr/>
          <p:nvPr/>
        </p:nvSpPr>
        <p:spPr>
          <a:xfrm>
            <a:off x="133020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94" name="CustomShape 15"/>
          <p:cNvSpPr/>
          <p:nvPr/>
        </p:nvSpPr>
        <p:spPr>
          <a:xfrm>
            <a:off x="133020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995" name="CustomShape 16"/>
          <p:cNvSpPr/>
          <p:nvPr/>
        </p:nvSpPr>
        <p:spPr>
          <a:xfrm>
            <a:off x="133020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996" name="CustomShape 17"/>
          <p:cNvSpPr/>
          <p:nvPr/>
        </p:nvSpPr>
        <p:spPr>
          <a:xfrm>
            <a:off x="176220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997" name="CustomShape 18"/>
          <p:cNvSpPr/>
          <p:nvPr/>
        </p:nvSpPr>
        <p:spPr>
          <a:xfrm>
            <a:off x="176220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998" name="CustomShape 19"/>
          <p:cNvSpPr/>
          <p:nvPr/>
        </p:nvSpPr>
        <p:spPr>
          <a:xfrm>
            <a:off x="176220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999" name="CustomShape 20"/>
          <p:cNvSpPr/>
          <p:nvPr/>
        </p:nvSpPr>
        <p:spPr>
          <a:xfrm>
            <a:off x="176220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1000" name="CustomShape 21"/>
          <p:cNvSpPr/>
          <p:nvPr/>
        </p:nvSpPr>
        <p:spPr>
          <a:xfrm>
            <a:off x="176220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01" name="CustomShape 22"/>
          <p:cNvSpPr/>
          <p:nvPr/>
        </p:nvSpPr>
        <p:spPr>
          <a:xfrm>
            <a:off x="212256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02" name="CustomShape 23"/>
          <p:cNvSpPr/>
          <p:nvPr/>
        </p:nvSpPr>
        <p:spPr>
          <a:xfrm>
            <a:off x="212256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03" name="CustomShape 24"/>
          <p:cNvSpPr/>
          <p:nvPr/>
        </p:nvSpPr>
        <p:spPr>
          <a:xfrm>
            <a:off x="212256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04" name="CustomShape 25"/>
          <p:cNvSpPr/>
          <p:nvPr/>
        </p:nvSpPr>
        <p:spPr>
          <a:xfrm>
            <a:off x="212256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1005" name="CustomShape 26"/>
          <p:cNvSpPr/>
          <p:nvPr/>
        </p:nvSpPr>
        <p:spPr>
          <a:xfrm>
            <a:off x="212256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06" name="CustomShape 27"/>
          <p:cNvSpPr/>
          <p:nvPr/>
        </p:nvSpPr>
        <p:spPr>
          <a:xfrm>
            <a:off x="370836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07" name="CustomShape 28"/>
          <p:cNvSpPr/>
          <p:nvPr/>
        </p:nvSpPr>
        <p:spPr>
          <a:xfrm>
            <a:off x="370836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08" name="CustomShape 29"/>
          <p:cNvSpPr/>
          <p:nvPr/>
        </p:nvSpPr>
        <p:spPr>
          <a:xfrm>
            <a:off x="370836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09" name="CustomShape 30"/>
          <p:cNvSpPr/>
          <p:nvPr/>
        </p:nvSpPr>
        <p:spPr>
          <a:xfrm>
            <a:off x="370836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1010" name="CustomShape 31"/>
          <p:cNvSpPr/>
          <p:nvPr/>
        </p:nvSpPr>
        <p:spPr>
          <a:xfrm>
            <a:off x="370836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11" name="CustomShape 32"/>
          <p:cNvSpPr/>
          <p:nvPr/>
        </p:nvSpPr>
        <p:spPr>
          <a:xfrm>
            <a:off x="406728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12" name="CustomShape 33"/>
          <p:cNvSpPr/>
          <p:nvPr/>
        </p:nvSpPr>
        <p:spPr>
          <a:xfrm>
            <a:off x="406728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13" name="CustomShape 34"/>
          <p:cNvSpPr/>
          <p:nvPr/>
        </p:nvSpPr>
        <p:spPr>
          <a:xfrm>
            <a:off x="406728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14" name="CustomShape 35"/>
          <p:cNvSpPr/>
          <p:nvPr/>
        </p:nvSpPr>
        <p:spPr>
          <a:xfrm>
            <a:off x="406728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1015" name="CustomShape 36"/>
          <p:cNvSpPr/>
          <p:nvPr/>
        </p:nvSpPr>
        <p:spPr>
          <a:xfrm>
            <a:off x="406728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16" name="CustomShape 37"/>
          <p:cNvSpPr/>
          <p:nvPr/>
        </p:nvSpPr>
        <p:spPr>
          <a:xfrm>
            <a:off x="4498920" y="141300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17" name="CustomShape 38"/>
          <p:cNvSpPr/>
          <p:nvPr/>
        </p:nvSpPr>
        <p:spPr>
          <a:xfrm>
            <a:off x="4498920" y="177336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18" name="CustomShape 39"/>
          <p:cNvSpPr/>
          <p:nvPr/>
        </p:nvSpPr>
        <p:spPr>
          <a:xfrm>
            <a:off x="4498920" y="213372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19" name="CustomShape 40"/>
          <p:cNvSpPr/>
          <p:nvPr/>
        </p:nvSpPr>
        <p:spPr>
          <a:xfrm>
            <a:off x="4498920" y="249228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20" name="CustomShape 41"/>
          <p:cNvSpPr/>
          <p:nvPr/>
        </p:nvSpPr>
        <p:spPr>
          <a:xfrm>
            <a:off x="4498920" y="285264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21" name="CustomShape 42"/>
          <p:cNvSpPr/>
          <p:nvPr/>
        </p:nvSpPr>
        <p:spPr>
          <a:xfrm>
            <a:off x="493092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22" name="CustomShape 43"/>
          <p:cNvSpPr/>
          <p:nvPr/>
        </p:nvSpPr>
        <p:spPr>
          <a:xfrm>
            <a:off x="493092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23" name="CustomShape 44"/>
          <p:cNvSpPr/>
          <p:nvPr/>
        </p:nvSpPr>
        <p:spPr>
          <a:xfrm>
            <a:off x="493092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24" name="CustomShape 45"/>
          <p:cNvSpPr/>
          <p:nvPr/>
        </p:nvSpPr>
        <p:spPr>
          <a:xfrm>
            <a:off x="493092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1025" name="CustomShape 46"/>
          <p:cNvSpPr/>
          <p:nvPr/>
        </p:nvSpPr>
        <p:spPr>
          <a:xfrm>
            <a:off x="493092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26" name="CustomShape 47"/>
          <p:cNvSpPr/>
          <p:nvPr/>
        </p:nvSpPr>
        <p:spPr>
          <a:xfrm>
            <a:off x="529128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27" name="CustomShape 48"/>
          <p:cNvSpPr/>
          <p:nvPr/>
        </p:nvSpPr>
        <p:spPr>
          <a:xfrm>
            <a:off x="529128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28" name="CustomShape 49"/>
          <p:cNvSpPr/>
          <p:nvPr/>
        </p:nvSpPr>
        <p:spPr>
          <a:xfrm>
            <a:off x="529128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29" name="CustomShape 50"/>
          <p:cNvSpPr/>
          <p:nvPr/>
        </p:nvSpPr>
        <p:spPr>
          <a:xfrm>
            <a:off x="529128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1030" name="CustomShape 51"/>
          <p:cNvSpPr/>
          <p:nvPr/>
        </p:nvSpPr>
        <p:spPr>
          <a:xfrm>
            <a:off x="529128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31" name="CustomShape 52"/>
          <p:cNvSpPr/>
          <p:nvPr/>
        </p:nvSpPr>
        <p:spPr>
          <a:xfrm>
            <a:off x="658980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32" name="CustomShape 53"/>
          <p:cNvSpPr/>
          <p:nvPr/>
        </p:nvSpPr>
        <p:spPr>
          <a:xfrm>
            <a:off x="658980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33" name="CustomShape 54"/>
          <p:cNvSpPr/>
          <p:nvPr/>
        </p:nvSpPr>
        <p:spPr>
          <a:xfrm>
            <a:off x="658980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34" name="CustomShape 55"/>
          <p:cNvSpPr/>
          <p:nvPr/>
        </p:nvSpPr>
        <p:spPr>
          <a:xfrm>
            <a:off x="658980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1035" name="CustomShape 56"/>
          <p:cNvSpPr/>
          <p:nvPr/>
        </p:nvSpPr>
        <p:spPr>
          <a:xfrm>
            <a:off x="658980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36" name="CustomShape 57"/>
          <p:cNvSpPr/>
          <p:nvPr/>
        </p:nvSpPr>
        <p:spPr>
          <a:xfrm>
            <a:off x="694836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37" name="CustomShape 58"/>
          <p:cNvSpPr/>
          <p:nvPr/>
        </p:nvSpPr>
        <p:spPr>
          <a:xfrm>
            <a:off x="6948360" y="177336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38" name="CustomShape 59"/>
          <p:cNvSpPr/>
          <p:nvPr/>
        </p:nvSpPr>
        <p:spPr>
          <a:xfrm>
            <a:off x="6948360" y="213372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39" name="CustomShape 60"/>
          <p:cNvSpPr/>
          <p:nvPr/>
        </p:nvSpPr>
        <p:spPr>
          <a:xfrm>
            <a:off x="6948360" y="249228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40" name="CustomShape 61"/>
          <p:cNvSpPr/>
          <p:nvPr/>
        </p:nvSpPr>
        <p:spPr>
          <a:xfrm>
            <a:off x="694836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41" name="CustomShape 62"/>
          <p:cNvSpPr/>
          <p:nvPr/>
        </p:nvSpPr>
        <p:spPr>
          <a:xfrm>
            <a:off x="738036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42" name="CustomShape 63"/>
          <p:cNvSpPr/>
          <p:nvPr/>
        </p:nvSpPr>
        <p:spPr>
          <a:xfrm>
            <a:off x="7380360" y="177336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43" name="CustomShape 64"/>
          <p:cNvSpPr/>
          <p:nvPr/>
        </p:nvSpPr>
        <p:spPr>
          <a:xfrm>
            <a:off x="738036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44" name="CustomShape 65"/>
          <p:cNvSpPr/>
          <p:nvPr/>
        </p:nvSpPr>
        <p:spPr>
          <a:xfrm>
            <a:off x="7380360" y="249228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45" name="CustomShape 66"/>
          <p:cNvSpPr/>
          <p:nvPr/>
        </p:nvSpPr>
        <p:spPr>
          <a:xfrm>
            <a:off x="738036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46" name="CustomShape 67"/>
          <p:cNvSpPr/>
          <p:nvPr/>
        </p:nvSpPr>
        <p:spPr>
          <a:xfrm>
            <a:off x="781200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47" name="CustomShape 68"/>
          <p:cNvSpPr/>
          <p:nvPr/>
        </p:nvSpPr>
        <p:spPr>
          <a:xfrm>
            <a:off x="7812000" y="177336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48" name="CustomShape 69"/>
          <p:cNvSpPr/>
          <p:nvPr/>
        </p:nvSpPr>
        <p:spPr>
          <a:xfrm>
            <a:off x="7812000" y="213372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49" name="CustomShape 70"/>
          <p:cNvSpPr/>
          <p:nvPr/>
        </p:nvSpPr>
        <p:spPr>
          <a:xfrm>
            <a:off x="7812000" y="249228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50" name="CustomShape 71"/>
          <p:cNvSpPr/>
          <p:nvPr/>
        </p:nvSpPr>
        <p:spPr>
          <a:xfrm>
            <a:off x="781200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51" name="CustomShape 72"/>
          <p:cNvSpPr/>
          <p:nvPr/>
        </p:nvSpPr>
        <p:spPr>
          <a:xfrm>
            <a:off x="817236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52" name="CustomShape 73"/>
          <p:cNvSpPr/>
          <p:nvPr/>
        </p:nvSpPr>
        <p:spPr>
          <a:xfrm>
            <a:off x="817236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53" name="CustomShape 74"/>
          <p:cNvSpPr/>
          <p:nvPr/>
        </p:nvSpPr>
        <p:spPr>
          <a:xfrm>
            <a:off x="817236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54" name="CustomShape 75"/>
          <p:cNvSpPr/>
          <p:nvPr/>
        </p:nvSpPr>
        <p:spPr>
          <a:xfrm>
            <a:off x="817236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1055" name="CustomShape 76"/>
          <p:cNvSpPr/>
          <p:nvPr/>
        </p:nvSpPr>
        <p:spPr>
          <a:xfrm>
            <a:off x="817236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56" name="CustomShape 77"/>
          <p:cNvSpPr/>
          <p:nvPr/>
        </p:nvSpPr>
        <p:spPr>
          <a:xfrm>
            <a:off x="684360" y="3429000"/>
            <a:ext cx="3671640" cy="2303280"/>
          </a:xfrm>
          <a:prstGeom prst="rect">
            <a:avLst/>
          </a:prstGeom>
          <a:solidFill>
            <a:srgbClr val="eaeaea"/>
          </a:solidFill>
          <a:ln w="9360">
            <a:solidFill>
              <a:schemeClr val="tx1"/>
            </a:solidFill>
            <a:miter/>
          </a:ln>
        </p:spPr>
        <p:style>
          <a:lnRef idx="0"/>
          <a:fillRef idx="0"/>
          <a:effectRef idx="0"/>
          <a:fontRef idx="minor"/>
        </p:style>
      </p:sp>
      <p:sp>
        <p:nvSpPr>
          <p:cNvPr id="1057" name="CustomShape 78"/>
          <p:cNvSpPr/>
          <p:nvPr/>
        </p:nvSpPr>
        <p:spPr>
          <a:xfrm>
            <a:off x="684360" y="3429000"/>
            <a:ext cx="3671640" cy="576000"/>
          </a:xfrm>
          <a:prstGeom prst="rect">
            <a:avLst/>
          </a:prstGeom>
          <a:solidFill>
            <a:schemeClr val="accent2"/>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1" lang="pt-BR" sz="3200" spc="-1" strike="noStrike">
                <a:solidFill>
                  <a:srgbClr val="ffffff"/>
                </a:solidFill>
                <a:latin typeface="Times New Roman"/>
              </a:rPr>
              <a:t>Hello</a:t>
            </a:r>
            <a:endParaRPr b="0" lang="pt-BR" sz="3200" spc="-1" strike="noStrike">
              <a:latin typeface="Arial"/>
            </a:endParaRPr>
          </a:p>
        </p:txBody>
      </p:sp>
      <p:sp>
        <p:nvSpPr>
          <p:cNvPr id="1058" name="CustomShape 79"/>
          <p:cNvSpPr/>
          <p:nvPr/>
        </p:nvSpPr>
        <p:spPr>
          <a:xfrm>
            <a:off x="684360" y="4005360"/>
            <a:ext cx="734760" cy="1726920"/>
          </a:xfrm>
          <a:prstGeom prst="rect">
            <a:avLst/>
          </a:prstGeom>
          <a:solidFill>
            <a:schemeClr val="hlink"/>
          </a:solidFill>
          <a:ln w="9360">
            <a:solidFill>
              <a:schemeClr val="tx1"/>
            </a:solidFill>
            <a:miter/>
          </a:ln>
        </p:spPr>
        <p:style>
          <a:lnRef idx="0"/>
          <a:fillRef idx="0"/>
          <a:effectRef idx="0"/>
          <a:fontRef idx="minor"/>
        </p:style>
      </p:sp>
      <p:sp>
        <p:nvSpPr>
          <p:cNvPr id="1059" name="CustomShape 80"/>
          <p:cNvSpPr/>
          <p:nvPr/>
        </p:nvSpPr>
        <p:spPr>
          <a:xfrm>
            <a:off x="2060640" y="4387680"/>
            <a:ext cx="1469520" cy="385560"/>
          </a:xfrm>
          <a:prstGeom prst="rect">
            <a:avLst/>
          </a:prstGeom>
          <a:solidFill>
            <a:srgbClr val="dddddd"/>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Hi</a:t>
            </a:r>
            <a:endParaRPr b="0" lang="pt-BR" sz="2400" spc="-1" strike="noStrike">
              <a:latin typeface="Arial"/>
            </a:endParaRPr>
          </a:p>
        </p:txBody>
      </p:sp>
      <p:sp>
        <p:nvSpPr>
          <p:cNvPr id="1060" name="CustomShape 81"/>
          <p:cNvSpPr/>
          <p:nvPr/>
        </p:nvSpPr>
        <p:spPr>
          <a:xfrm>
            <a:off x="2060640" y="5059440"/>
            <a:ext cx="1469520" cy="385560"/>
          </a:xfrm>
          <a:prstGeom prst="rect">
            <a:avLst/>
          </a:prstGeom>
          <a:solidFill>
            <a:srgbClr val="dddddd"/>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Oi</a:t>
            </a:r>
            <a:endParaRPr b="0" lang="pt-BR" sz="2400" spc="-1" strike="noStrike">
              <a:latin typeface="Arial"/>
            </a:endParaRPr>
          </a:p>
        </p:txBody>
      </p:sp>
      <p:sp>
        <p:nvSpPr>
          <p:cNvPr id="1061" name="CustomShape 82"/>
          <p:cNvSpPr/>
          <p:nvPr/>
        </p:nvSpPr>
        <p:spPr>
          <a:xfrm>
            <a:off x="4861080" y="3429000"/>
            <a:ext cx="3671640" cy="2303280"/>
          </a:xfrm>
          <a:prstGeom prst="rect">
            <a:avLst/>
          </a:prstGeom>
          <a:solidFill>
            <a:srgbClr val="eaeaea"/>
          </a:solidFill>
          <a:ln w="9360">
            <a:solidFill>
              <a:schemeClr val="tx1"/>
            </a:solidFill>
            <a:miter/>
          </a:ln>
        </p:spPr>
        <p:style>
          <a:lnRef idx="0"/>
          <a:fillRef idx="0"/>
          <a:effectRef idx="0"/>
          <a:fontRef idx="minor"/>
        </p:style>
      </p:sp>
      <p:sp>
        <p:nvSpPr>
          <p:cNvPr id="1062" name="CustomShape 83"/>
          <p:cNvSpPr/>
          <p:nvPr/>
        </p:nvSpPr>
        <p:spPr>
          <a:xfrm>
            <a:off x="4861080" y="3429000"/>
            <a:ext cx="3671640" cy="576000"/>
          </a:xfrm>
          <a:prstGeom prst="rect">
            <a:avLst/>
          </a:prstGeom>
          <a:solidFill>
            <a:schemeClr val="accent2"/>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1" lang="pt-BR" sz="3200" spc="-1" strike="noStrike">
                <a:solidFill>
                  <a:srgbClr val="ffffff"/>
                </a:solidFill>
                <a:latin typeface="Times New Roman"/>
              </a:rPr>
              <a:t>Hello</a:t>
            </a:r>
            <a:endParaRPr b="0" lang="pt-BR" sz="3200" spc="-1" strike="noStrike">
              <a:latin typeface="Arial"/>
            </a:endParaRPr>
          </a:p>
        </p:txBody>
      </p:sp>
      <p:sp>
        <p:nvSpPr>
          <p:cNvPr id="1063" name="CustomShape 84"/>
          <p:cNvSpPr/>
          <p:nvPr/>
        </p:nvSpPr>
        <p:spPr>
          <a:xfrm>
            <a:off x="4861080" y="4005360"/>
            <a:ext cx="734760" cy="1726920"/>
          </a:xfrm>
          <a:prstGeom prst="rect">
            <a:avLst/>
          </a:prstGeom>
          <a:solidFill>
            <a:schemeClr val="hlink"/>
          </a:solidFill>
          <a:ln w="9360">
            <a:solidFill>
              <a:schemeClr val="tx1"/>
            </a:solidFill>
            <a:miter/>
          </a:ln>
        </p:spPr>
        <p:style>
          <a:lnRef idx="0"/>
          <a:fillRef idx="0"/>
          <a:effectRef idx="0"/>
          <a:fontRef idx="minor"/>
        </p:style>
      </p:sp>
      <p:sp>
        <p:nvSpPr>
          <p:cNvPr id="1064" name="CustomShape 85"/>
          <p:cNvSpPr/>
          <p:nvPr/>
        </p:nvSpPr>
        <p:spPr>
          <a:xfrm>
            <a:off x="5796000" y="4437000"/>
            <a:ext cx="1368000" cy="1150560"/>
          </a:xfrm>
          <a:prstGeom prst="smileyFace">
            <a:avLst>
              <a:gd name="adj" fmla="val 4653"/>
            </a:avLst>
          </a:prstGeom>
          <a:solidFill>
            <a:srgbClr val="ffff99"/>
          </a:solidFill>
          <a:ln w="38160">
            <a:solidFill>
              <a:schemeClr val="tx1"/>
            </a:solidFill>
            <a:round/>
          </a:ln>
        </p:spPr>
        <p:style>
          <a:lnRef idx="0"/>
          <a:fillRef idx="0"/>
          <a:effectRef idx="0"/>
          <a:fontRef idx="minor"/>
        </p:style>
      </p:sp>
      <p:sp>
        <p:nvSpPr>
          <p:cNvPr id="1065" name="CustomShape 86"/>
          <p:cNvSpPr/>
          <p:nvPr/>
        </p:nvSpPr>
        <p:spPr>
          <a:xfrm>
            <a:off x="7093080" y="4076640"/>
            <a:ext cx="1368000" cy="504360"/>
          </a:xfrm>
          <a:prstGeom prst="wedgeRoundRectCallout">
            <a:avLst>
              <a:gd name="adj1" fmla="val -51162"/>
              <a:gd name="adj2" fmla="val 66981"/>
              <a:gd name="adj3" fmla="val 16667"/>
            </a:avLst>
          </a:prstGeom>
          <a:noFill/>
          <a:ln w="9360">
            <a:solidFill>
              <a:schemeClr val="tx1"/>
            </a:solidFill>
            <a:miter/>
          </a:ln>
        </p:spPr>
        <p:style>
          <a:lnRef idx="0"/>
          <a:fillRef idx="0"/>
          <a:effectRef idx="0"/>
          <a:fontRef idx="minor"/>
        </p:style>
        <p:txBody>
          <a:bodyPr lIns="90000" rIns="90000" tIns="45000" bIns="45000">
            <a:noAutofit/>
          </a:bodyPr>
          <a:p>
            <a:pPr algn="ctr">
              <a:lnSpc>
                <a:spcPct val="100000"/>
              </a:lnSpc>
            </a:pPr>
            <a:r>
              <a:rPr b="1" lang="pt-BR" sz="2400" spc="-1" strike="noStrike">
                <a:solidFill>
                  <a:srgbClr val="000000"/>
                </a:solidFill>
                <a:latin typeface="Times New Roman"/>
              </a:rPr>
              <a:t>Oi</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Contraste</a:t>
            </a:r>
            <a:endParaRPr b="0" lang="pt-BR" sz="3600" spc="-1" strike="noStrike">
              <a:solidFill>
                <a:srgbClr val="000000"/>
              </a:solidFill>
              <a:latin typeface="Times New Roman"/>
            </a:endParaRPr>
          </a:p>
        </p:txBody>
      </p:sp>
      <p:sp>
        <p:nvSpPr>
          <p:cNvPr id="1067" name="CustomShape 2"/>
          <p:cNvSpPr/>
          <p:nvPr/>
        </p:nvSpPr>
        <p:spPr>
          <a:xfrm>
            <a:off x="3420000" y="4437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68" name="CustomShape 3"/>
          <p:cNvSpPr/>
          <p:nvPr/>
        </p:nvSpPr>
        <p:spPr>
          <a:xfrm>
            <a:off x="3420000" y="4797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69" name="CustomShape 4"/>
          <p:cNvSpPr/>
          <p:nvPr/>
        </p:nvSpPr>
        <p:spPr>
          <a:xfrm>
            <a:off x="3420000" y="5158080"/>
            <a:ext cx="215640" cy="215640"/>
          </a:xfrm>
          <a:prstGeom prst="ellipse">
            <a:avLst/>
          </a:prstGeom>
          <a:solidFill>
            <a:schemeClr val="tx1"/>
          </a:solidFill>
          <a:ln w="9360">
            <a:solidFill>
              <a:schemeClr val="tx1"/>
            </a:solidFill>
            <a:round/>
          </a:ln>
        </p:spPr>
        <p:style>
          <a:lnRef idx="0"/>
          <a:fillRef idx="0"/>
          <a:effectRef idx="0"/>
          <a:fontRef idx="minor"/>
        </p:style>
      </p:sp>
      <p:sp>
        <p:nvSpPr>
          <p:cNvPr id="1070" name="CustomShape 5"/>
          <p:cNvSpPr/>
          <p:nvPr/>
        </p:nvSpPr>
        <p:spPr>
          <a:xfrm>
            <a:off x="3420000" y="5517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71" name="CustomShape 6"/>
          <p:cNvSpPr/>
          <p:nvPr/>
        </p:nvSpPr>
        <p:spPr>
          <a:xfrm>
            <a:off x="3420000" y="5877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72" name="CustomShape 7"/>
          <p:cNvSpPr/>
          <p:nvPr/>
        </p:nvSpPr>
        <p:spPr>
          <a:xfrm>
            <a:off x="4500000" y="443736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73" name="CustomShape 8"/>
          <p:cNvSpPr/>
          <p:nvPr/>
        </p:nvSpPr>
        <p:spPr>
          <a:xfrm>
            <a:off x="4500000" y="479772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74" name="CustomShape 9"/>
          <p:cNvSpPr/>
          <p:nvPr/>
        </p:nvSpPr>
        <p:spPr>
          <a:xfrm>
            <a:off x="4500000" y="515808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75" name="CustomShape 10"/>
          <p:cNvSpPr/>
          <p:nvPr/>
        </p:nvSpPr>
        <p:spPr>
          <a:xfrm>
            <a:off x="4500000" y="551700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76" name="CustomShape 11"/>
          <p:cNvSpPr/>
          <p:nvPr/>
        </p:nvSpPr>
        <p:spPr>
          <a:xfrm>
            <a:off x="4500000" y="587736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77" name="CustomShape 12"/>
          <p:cNvSpPr/>
          <p:nvPr/>
        </p:nvSpPr>
        <p:spPr>
          <a:xfrm>
            <a:off x="4140000" y="4437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78" name="CustomShape 13"/>
          <p:cNvSpPr/>
          <p:nvPr/>
        </p:nvSpPr>
        <p:spPr>
          <a:xfrm>
            <a:off x="4140000" y="4797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79" name="CustomShape 14"/>
          <p:cNvSpPr/>
          <p:nvPr/>
        </p:nvSpPr>
        <p:spPr>
          <a:xfrm>
            <a:off x="4140000" y="5158080"/>
            <a:ext cx="215640" cy="215640"/>
          </a:xfrm>
          <a:prstGeom prst="ellipse">
            <a:avLst/>
          </a:prstGeom>
          <a:solidFill>
            <a:schemeClr val="tx1"/>
          </a:solidFill>
          <a:ln w="9360">
            <a:solidFill>
              <a:schemeClr val="tx1"/>
            </a:solidFill>
            <a:round/>
          </a:ln>
        </p:spPr>
        <p:style>
          <a:lnRef idx="0"/>
          <a:fillRef idx="0"/>
          <a:effectRef idx="0"/>
          <a:fontRef idx="minor"/>
        </p:style>
      </p:sp>
      <p:sp>
        <p:nvSpPr>
          <p:cNvPr id="1080" name="CustomShape 15"/>
          <p:cNvSpPr/>
          <p:nvPr/>
        </p:nvSpPr>
        <p:spPr>
          <a:xfrm>
            <a:off x="4140000" y="5517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81" name="CustomShape 16"/>
          <p:cNvSpPr/>
          <p:nvPr/>
        </p:nvSpPr>
        <p:spPr>
          <a:xfrm>
            <a:off x="4140000" y="5877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82" name="CustomShape 17"/>
          <p:cNvSpPr/>
          <p:nvPr/>
        </p:nvSpPr>
        <p:spPr>
          <a:xfrm>
            <a:off x="4858560" y="4437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83" name="CustomShape 18"/>
          <p:cNvSpPr/>
          <p:nvPr/>
        </p:nvSpPr>
        <p:spPr>
          <a:xfrm>
            <a:off x="4858560" y="4797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84" name="CustomShape 19"/>
          <p:cNvSpPr/>
          <p:nvPr/>
        </p:nvSpPr>
        <p:spPr>
          <a:xfrm>
            <a:off x="4858560" y="5158080"/>
            <a:ext cx="215640" cy="215640"/>
          </a:xfrm>
          <a:prstGeom prst="ellipse">
            <a:avLst/>
          </a:prstGeom>
          <a:solidFill>
            <a:schemeClr val="tx1"/>
          </a:solidFill>
          <a:ln w="9360">
            <a:solidFill>
              <a:schemeClr val="tx1"/>
            </a:solidFill>
            <a:round/>
          </a:ln>
        </p:spPr>
        <p:style>
          <a:lnRef idx="0"/>
          <a:fillRef idx="0"/>
          <a:effectRef idx="0"/>
          <a:fontRef idx="minor"/>
        </p:style>
      </p:sp>
      <p:sp>
        <p:nvSpPr>
          <p:cNvPr id="1085" name="CustomShape 20"/>
          <p:cNvSpPr/>
          <p:nvPr/>
        </p:nvSpPr>
        <p:spPr>
          <a:xfrm>
            <a:off x="4858560" y="5517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86" name="CustomShape 21"/>
          <p:cNvSpPr/>
          <p:nvPr/>
        </p:nvSpPr>
        <p:spPr>
          <a:xfrm>
            <a:off x="4858560" y="5877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87" name="CustomShape 22"/>
          <p:cNvSpPr/>
          <p:nvPr/>
        </p:nvSpPr>
        <p:spPr>
          <a:xfrm>
            <a:off x="658980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88" name="CustomShape 23"/>
          <p:cNvSpPr/>
          <p:nvPr/>
        </p:nvSpPr>
        <p:spPr>
          <a:xfrm>
            <a:off x="658980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089" name="CustomShape 24"/>
          <p:cNvSpPr/>
          <p:nvPr/>
        </p:nvSpPr>
        <p:spPr>
          <a:xfrm>
            <a:off x="658980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090" name="CustomShape 25"/>
          <p:cNvSpPr/>
          <p:nvPr/>
        </p:nvSpPr>
        <p:spPr>
          <a:xfrm>
            <a:off x="658980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1091" name="CustomShape 26"/>
          <p:cNvSpPr/>
          <p:nvPr/>
        </p:nvSpPr>
        <p:spPr>
          <a:xfrm>
            <a:off x="658980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92" name="CustomShape 27"/>
          <p:cNvSpPr/>
          <p:nvPr/>
        </p:nvSpPr>
        <p:spPr>
          <a:xfrm>
            <a:off x="694836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93" name="CustomShape 28"/>
          <p:cNvSpPr/>
          <p:nvPr/>
        </p:nvSpPr>
        <p:spPr>
          <a:xfrm>
            <a:off x="6948360" y="177336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94" name="CustomShape 29"/>
          <p:cNvSpPr/>
          <p:nvPr/>
        </p:nvSpPr>
        <p:spPr>
          <a:xfrm>
            <a:off x="6948360" y="213372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95" name="CustomShape 30"/>
          <p:cNvSpPr/>
          <p:nvPr/>
        </p:nvSpPr>
        <p:spPr>
          <a:xfrm>
            <a:off x="6948360" y="249228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96" name="CustomShape 31"/>
          <p:cNvSpPr/>
          <p:nvPr/>
        </p:nvSpPr>
        <p:spPr>
          <a:xfrm>
            <a:off x="694836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097" name="CustomShape 32"/>
          <p:cNvSpPr/>
          <p:nvPr/>
        </p:nvSpPr>
        <p:spPr>
          <a:xfrm>
            <a:off x="738036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098" name="CustomShape 33"/>
          <p:cNvSpPr/>
          <p:nvPr/>
        </p:nvSpPr>
        <p:spPr>
          <a:xfrm>
            <a:off x="7380360" y="1773360"/>
            <a:ext cx="215640" cy="215640"/>
          </a:xfrm>
          <a:prstGeom prst="ellipse">
            <a:avLst/>
          </a:prstGeom>
          <a:solidFill>
            <a:schemeClr val="hlink"/>
          </a:solidFill>
          <a:ln w="9360">
            <a:solidFill>
              <a:schemeClr val="tx1"/>
            </a:solidFill>
            <a:round/>
          </a:ln>
        </p:spPr>
        <p:style>
          <a:lnRef idx="0"/>
          <a:fillRef idx="0"/>
          <a:effectRef idx="0"/>
          <a:fontRef idx="minor"/>
        </p:style>
      </p:sp>
      <p:sp>
        <p:nvSpPr>
          <p:cNvPr id="1099" name="CustomShape 34"/>
          <p:cNvSpPr/>
          <p:nvPr/>
        </p:nvSpPr>
        <p:spPr>
          <a:xfrm>
            <a:off x="738036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100" name="CustomShape 35"/>
          <p:cNvSpPr/>
          <p:nvPr/>
        </p:nvSpPr>
        <p:spPr>
          <a:xfrm>
            <a:off x="7380360" y="2492280"/>
            <a:ext cx="215640" cy="215640"/>
          </a:xfrm>
          <a:prstGeom prst="ellipse">
            <a:avLst/>
          </a:prstGeom>
          <a:solidFill>
            <a:schemeClr val="hlink"/>
          </a:solidFill>
          <a:ln w="9360">
            <a:solidFill>
              <a:schemeClr val="tx1"/>
            </a:solidFill>
            <a:round/>
          </a:ln>
        </p:spPr>
        <p:style>
          <a:lnRef idx="0"/>
          <a:fillRef idx="0"/>
          <a:effectRef idx="0"/>
          <a:fontRef idx="minor"/>
        </p:style>
      </p:sp>
      <p:sp>
        <p:nvSpPr>
          <p:cNvPr id="1101" name="CustomShape 36"/>
          <p:cNvSpPr/>
          <p:nvPr/>
        </p:nvSpPr>
        <p:spPr>
          <a:xfrm>
            <a:off x="738036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102" name="CustomShape 37"/>
          <p:cNvSpPr/>
          <p:nvPr/>
        </p:nvSpPr>
        <p:spPr>
          <a:xfrm>
            <a:off x="781200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103" name="CustomShape 38"/>
          <p:cNvSpPr/>
          <p:nvPr/>
        </p:nvSpPr>
        <p:spPr>
          <a:xfrm>
            <a:off x="7812000" y="1773360"/>
            <a:ext cx="215640" cy="215640"/>
          </a:xfrm>
          <a:prstGeom prst="ellipse">
            <a:avLst/>
          </a:prstGeom>
          <a:solidFill>
            <a:schemeClr val="hlink"/>
          </a:solidFill>
          <a:ln w="9360">
            <a:solidFill>
              <a:schemeClr val="tx1"/>
            </a:solidFill>
            <a:round/>
          </a:ln>
        </p:spPr>
        <p:style>
          <a:lnRef idx="0"/>
          <a:fillRef idx="0"/>
          <a:effectRef idx="0"/>
          <a:fontRef idx="minor"/>
        </p:style>
      </p:sp>
      <p:sp>
        <p:nvSpPr>
          <p:cNvPr id="1104" name="CustomShape 39"/>
          <p:cNvSpPr/>
          <p:nvPr/>
        </p:nvSpPr>
        <p:spPr>
          <a:xfrm>
            <a:off x="7812000" y="2133720"/>
            <a:ext cx="215640" cy="215640"/>
          </a:xfrm>
          <a:prstGeom prst="ellipse">
            <a:avLst/>
          </a:prstGeom>
          <a:solidFill>
            <a:schemeClr val="hlink"/>
          </a:solidFill>
          <a:ln w="9360">
            <a:solidFill>
              <a:schemeClr val="tx1"/>
            </a:solidFill>
            <a:round/>
          </a:ln>
        </p:spPr>
        <p:style>
          <a:lnRef idx="0"/>
          <a:fillRef idx="0"/>
          <a:effectRef idx="0"/>
          <a:fontRef idx="minor"/>
        </p:style>
      </p:sp>
      <p:sp>
        <p:nvSpPr>
          <p:cNvPr id="1105" name="CustomShape 40"/>
          <p:cNvSpPr/>
          <p:nvPr/>
        </p:nvSpPr>
        <p:spPr>
          <a:xfrm>
            <a:off x="7812000" y="2492280"/>
            <a:ext cx="215640" cy="215640"/>
          </a:xfrm>
          <a:prstGeom prst="ellipse">
            <a:avLst/>
          </a:prstGeom>
          <a:solidFill>
            <a:schemeClr val="hlink"/>
          </a:solidFill>
          <a:ln w="9360">
            <a:solidFill>
              <a:schemeClr val="tx1"/>
            </a:solidFill>
            <a:round/>
          </a:ln>
        </p:spPr>
        <p:style>
          <a:lnRef idx="0"/>
          <a:fillRef idx="0"/>
          <a:effectRef idx="0"/>
          <a:fontRef idx="minor"/>
        </p:style>
      </p:sp>
      <p:sp>
        <p:nvSpPr>
          <p:cNvPr id="1106" name="CustomShape 41"/>
          <p:cNvSpPr/>
          <p:nvPr/>
        </p:nvSpPr>
        <p:spPr>
          <a:xfrm>
            <a:off x="781200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107" name="CustomShape 42"/>
          <p:cNvSpPr/>
          <p:nvPr/>
        </p:nvSpPr>
        <p:spPr>
          <a:xfrm>
            <a:off x="8172360" y="141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108" name="CustomShape 43"/>
          <p:cNvSpPr/>
          <p:nvPr/>
        </p:nvSpPr>
        <p:spPr>
          <a:xfrm>
            <a:off x="8172360" y="177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109" name="CustomShape 44"/>
          <p:cNvSpPr/>
          <p:nvPr/>
        </p:nvSpPr>
        <p:spPr>
          <a:xfrm>
            <a:off x="8172360" y="213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110" name="CustomShape 45"/>
          <p:cNvSpPr/>
          <p:nvPr/>
        </p:nvSpPr>
        <p:spPr>
          <a:xfrm>
            <a:off x="8172360" y="2492280"/>
            <a:ext cx="215640" cy="215640"/>
          </a:xfrm>
          <a:prstGeom prst="ellipse">
            <a:avLst/>
          </a:prstGeom>
          <a:solidFill>
            <a:schemeClr val="tx1"/>
          </a:solidFill>
          <a:ln w="9360">
            <a:solidFill>
              <a:schemeClr val="tx1"/>
            </a:solidFill>
            <a:round/>
          </a:ln>
        </p:spPr>
        <p:style>
          <a:lnRef idx="0"/>
          <a:fillRef idx="0"/>
          <a:effectRef idx="0"/>
          <a:fontRef idx="minor"/>
        </p:style>
      </p:sp>
      <p:sp>
        <p:nvSpPr>
          <p:cNvPr id="1111" name="CustomShape 46"/>
          <p:cNvSpPr/>
          <p:nvPr/>
        </p:nvSpPr>
        <p:spPr>
          <a:xfrm>
            <a:off x="8172360" y="2852640"/>
            <a:ext cx="215640" cy="215640"/>
          </a:xfrm>
          <a:prstGeom prst="ellipse">
            <a:avLst/>
          </a:prstGeom>
          <a:solidFill>
            <a:schemeClr val="tx1"/>
          </a:solidFill>
          <a:ln w="9360">
            <a:solidFill>
              <a:schemeClr val="tx1"/>
            </a:solidFill>
            <a:round/>
          </a:ln>
        </p:spPr>
        <p:style>
          <a:lnRef idx="0"/>
          <a:fillRef idx="0"/>
          <a:effectRef idx="0"/>
          <a:fontRef idx="minor"/>
        </p:style>
      </p:sp>
      <p:sp>
        <p:nvSpPr>
          <p:cNvPr id="1112" name="CustomShape 47"/>
          <p:cNvSpPr/>
          <p:nvPr/>
        </p:nvSpPr>
        <p:spPr>
          <a:xfrm>
            <a:off x="3780000" y="4437360"/>
            <a:ext cx="215640" cy="215640"/>
          </a:xfrm>
          <a:prstGeom prst="ellipse">
            <a:avLst/>
          </a:prstGeom>
          <a:solidFill>
            <a:schemeClr val="hlink"/>
          </a:solidFill>
          <a:ln w="9360">
            <a:solidFill>
              <a:schemeClr val="tx1"/>
            </a:solidFill>
            <a:round/>
          </a:ln>
        </p:spPr>
        <p:style>
          <a:lnRef idx="0"/>
          <a:fillRef idx="0"/>
          <a:effectRef idx="0"/>
          <a:fontRef idx="minor"/>
        </p:style>
      </p:sp>
      <p:sp>
        <p:nvSpPr>
          <p:cNvPr id="1113" name="CustomShape 48"/>
          <p:cNvSpPr/>
          <p:nvPr/>
        </p:nvSpPr>
        <p:spPr>
          <a:xfrm>
            <a:off x="3780000" y="4797720"/>
            <a:ext cx="215640" cy="215640"/>
          </a:xfrm>
          <a:prstGeom prst="ellipse">
            <a:avLst/>
          </a:prstGeom>
          <a:solidFill>
            <a:schemeClr val="hlink"/>
          </a:solidFill>
          <a:ln w="9360">
            <a:solidFill>
              <a:schemeClr val="tx1"/>
            </a:solidFill>
            <a:round/>
          </a:ln>
        </p:spPr>
        <p:style>
          <a:lnRef idx="0"/>
          <a:fillRef idx="0"/>
          <a:effectRef idx="0"/>
          <a:fontRef idx="minor"/>
        </p:style>
      </p:sp>
      <p:sp>
        <p:nvSpPr>
          <p:cNvPr id="1114" name="CustomShape 49"/>
          <p:cNvSpPr/>
          <p:nvPr/>
        </p:nvSpPr>
        <p:spPr>
          <a:xfrm>
            <a:off x="3780000" y="5158080"/>
            <a:ext cx="215640" cy="215640"/>
          </a:xfrm>
          <a:prstGeom prst="ellipse">
            <a:avLst/>
          </a:prstGeom>
          <a:solidFill>
            <a:schemeClr val="hlink"/>
          </a:solidFill>
          <a:ln w="9360">
            <a:solidFill>
              <a:schemeClr val="tx1"/>
            </a:solidFill>
            <a:round/>
          </a:ln>
        </p:spPr>
        <p:style>
          <a:lnRef idx="0"/>
          <a:fillRef idx="0"/>
          <a:effectRef idx="0"/>
          <a:fontRef idx="minor"/>
        </p:style>
      </p:sp>
      <p:sp>
        <p:nvSpPr>
          <p:cNvPr id="1115" name="CustomShape 50"/>
          <p:cNvSpPr/>
          <p:nvPr/>
        </p:nvSpPr>
        <p:spPr>
          <a:xfrm>
            <a:off x="3780000" y="5517000"/>
            <a:ext cx="215640" cy="215640"/>
          </a:xfrm>
          <a:prstGeom prst="ellipse">
            <a:avLst/>
          </a:prstGeom>
          <a:solidFill>
            <a:schemeClr val="hlink"/>
          </a:solidFill>
          <a:ln w="9360">
            <a:solidFill>
              <a:schemeClr val="tx1"/>
            </a:solidFill>
            <a:round/>
          </a:ln>
        </p:spPr>
        <p:style>
          <a:lnRef idx="0"/>
          <a:fillRef idx="0"/>
          <a:effectRef idx="0"/>
          <a:fontRef idx="minor"/>
        </p:style>
      </p:sp>
      <p:sp>
        <p:nvSpPr>
          <p:cNvPr id="1116" name="CustomShape 51"/>
          <p:cNvSpPr/>
          <p:nvPr/>
        </p:nvSpPr>
        <p:spPr>
          <a:xfrm>
            <a:off x="3780000" y="5877360"/>
            <a:ext cx="215640" cy="215640"/>
          </a:xfrm>
          <a:prstGeom prst="ellipse">
            <a:avLst/>
          </a:prstGeom>
          <a:solidFill>
            <a:schemeClr val="hlink"/>
          </a:solidFill>
          <a:ln w="9360">
            <a:solidFill>
              <a:schemeClr val="tx1"/>
            </a:solidFill>
            <a:round/>
          </a:ln>
        </p:spPr>
        <p:style>
          <a:lnRef idx="0"/>
          <a:fillRef idx="0"/>
          <a:effectRef idx="0"/>
          <a:fontRef idx="minor"/>
        </p:style>
      </p:sp>
      <p:sp>
        <p:nvSpPr>
          <p:cNvPr id="1117" name="CustomShape 52"/>
          <p:cNvSpPr/>
          <p:nvPr/>
        </p:nvSpPr>
        <p:spPr>
          <a:xfrm>
            <a:off x="539640" y="465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118" name="CustomShape 53"/>
          <p:cNvSpPr/>
          <p:nvPr/>
        </p:nvSpPr>
        <p:spPr>
          <a:xfrm>
            <a:off x="539640" y="5014080"/>
            <a:ext cx="215640" cy="215640"/>
          </a:xfrm>
          <a:prstGeom prst="ellipse">
            <a:avLst/>
          </a:prstGeom>
          <a:solidFill>
            <a:schemeClr val="tx1"/>
          </a:solidFill>
          <a:ln w="9360">
            <a:solidFill>
              <a:schemeClr val="tx1"/>
            </a:solidFill>
            <a:round/>
          </a:ln>
        </p:spPr>
        <p:style>
          <a:lnRef idx="0"/>
          <a:fillRef idx="0"/>
          <a:effectRef idx="0"/>
          <a:fontRef idx="minor"/>
        </p:style>
      </p:sp>
      <p:sp>
        <p:nvSpPr>
          <p:cNvPr id="1119" name="CustomShape 54"/>
          <p:cNvSpPr/>
          <p:nvPr/>
        </p:nvSpPr>
        <p:spPr>
          <a:xfrm>
            <a:off x="539640" y="5374440"/>
            <a:ext cx="215640" cy="215640"/>
          </a:xfrm>
          <a:prstGeom prst="ellipse">
            <a:avLst/>
          </a:prstGeom>
          <a:solidFill>
            <a:schemeClr val="tx1"/>
          </a:solidFill>
          <a:ln w="9360">
            <a:solidFill>
              <a:schemeClr val="tx1"/>
            </a:solidFill>
            <a:round/>
          </a:ln>
        </p:spPr>
        <p:style>
          <a:lnRef idx="0"/>
          <a:fillRef idx="0"/>
          <a:effectRef idx="0"/>
          <a:fontRef idx="minor"/>
        </p:style>
      </p:sp>
      <p:sp>
        <p:nvSpPr>
          <p:cNvPr id="1120" name="CustomShape 55"/>
          <p:cNvSpPr/>
          <p:nvPr/>
        </p:nvSpPr>
        <p:spPr>
          <a:xfrm>
            <a:off x="539640" y="573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121" name="CustomShape 56"/>
          <p:cNvSpPr/>
          <p:nvPr/>
        </p:nvSpPr>
        <p:spPr>
          <a:xfrm>
            <a:off x="539640" y="609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122" name="CustomShape 57"/>
          <p:cNvSpPr/>
          <p:nvPr/>
        </p:nvSpPr>
        <p:spPr>
          <a:xfrm>
            <a:off x="898560" y="465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123" name="CustomShape 58"/>
          <p:cNvSpPr/>
          <p:nvPr/>
        </p:nvSpPr>
        <p:spPr>
          <a:xfrm>
            <a:off x="898560" y="609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124" name="CustomShape 59"/>
          <p:cNvSpPr/>
          <p:nvPr/>
        </p:nvSpPr>
        <p:spPr>
          <a:xfrm>
            <a:off x="1330200" y="465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125" name="CustomShape 60"/>
          <p:cNvSpPr/>
          <p:nvPr/>
        </p:nvSpPr>
        <p:spPr>
          <a:xfrm>
            <a:off x="1330200" y="609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126" name="CustomShape 61"/>
          <p:cNvSpPr/>
          <p:nvPr/>
        </p:nvSpPr>
        <p:spPr>
          <a:xfrm>
            <a:off x="1762200" y="465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127" name="CustomShape 62"/>
          <p:cNvSpPr/>
          <p:nvPr/>
        </p:nvSpPr>
        <p:spPr>
          <a:xfrm>
            <a:off x="1762200" y="609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128" name="CustomShape 63"/>
          <p:cNvSpPr/>
          <p:nvPr/>
        </p:nvSpPr>
        <p:spPr>
          <a:xfrm>
            <a:off x="2122560" y="4653720"/>
            <a:ext cx="215640" cy="215640"/>
          </a:xfrm>
          <a:prstGeom prst="ellipse">
            <a:avLst/>
          </a:prstGeom>
          <a:solidFill>
            <a:schemeClr val="tx1"/>
          </a:solidFill>
          <a:ln w="9360">
            <a:solidFill>
              <a:schemeClr val="tx1"/>
            </a:solidFill>
            <a:round/>
          </a:ln>
        </p:spPr>
        <p:style>
          <a:lnRef idx="0"/>
          <a:fillRef idx="0"/>
          <a:effectRef idx="0"/>
          <a:fontRef idx="minor"/>
        </p:style>
      </p:sp>
      <p:sp>
        <p:nvSpPr>
          <p:cNvPr id="1129" name="CustomShape 64"/>
          <p:cNvSpPr/>
          <p:nvPr/>
        </p:nvSpPr>
        <p:spPr>
          <a:xfrm>
            <a:off x="2122560" y="5014080"/>
            <a:ext cx="215640" cy="215640"/>
          </a:xfrm>
          <a:prstGeom prst="ellipse">
            <a:avLst/>
          </a:prstGeom>
          <a:solidFill>
            <a:schemeClr val="tx1"/>
          </a:solidFill>
          <a:ln w="9360">
            <a:solidFill>
              <a:schemeClr val="tx1"/>
            </a:solidFill>
            <a:round/>
          </a:ln>
        </p:spPr>
        <p:style>
          <a:lnRef idx="0"/>
          <a:fillRef idx="0"/>
          <a:effectRef idx="0"/>
          <a:fontRef idx="minor"/>
        </p:style>
      </p:sp>
      <p:sp>
        <p:nvSpPr>
          <p:cNvPr id="1130" name="CustomShape 65"/>
          <p:cNvSpPr/>
          <p:nvPr/>
        </p:nvSpPr>
        <p:spPr>
          <a:xfrm>
            <a:off x="2122560" y="5374440"/>
            <a:ext cx="215640" cy="215640"/>
          </a:xfrm>
          <a:prstGeom prst="ellipse">
            <a:avLst/>
          </a:prstGeom>
          <a:solidFill>
            <a:schemeClr val="tx1"/>
          </a:solidFill>
          <a:ln w="9360">
            <a:solidFill>
              <a:schemeClr val="tx1"/>
            </a:solidFill>
            <a:round/>
          </a:ln>
        </p:spPr>
        <p:style>
          <a:lnRef idx="0"/>
          <a:fillRef idx="0"/>
          <a:effectRef idx="0"/>
          <a:fontRef idx="minor"/>
        </p:style>
      </p:sp>
      <p:sp>
        <p:nvSpPr>
          <p:cNvPr id="1131" name="CustomShape 66"/>
          <p:cNvSpPr/>
          <p:nvPr/>
        </p:nvSpPr>
        <p:spPr>
          <a:xfrm>
            <a:off x="2122560" y="5733000"/>
            <a:ext cx="215640" cy="215640"/>
          </a:xfrm>
          <a:prstGeom prst="ellipse">
            <a:avLst/>
          </a:prstGeom>
          <a:solidFill>
            <a:schemeClr val="tx1"/>
          </a:solidFill>
          <a:ln w="9360">
            <a:solidFill>
              <a:schemeClr val="tx1"/>
            </a:solidFill>
            <a:round/>
          </a:ln>
        </p:spPr>
        <p:style>
          <a:lnRef idx="0"/>
          <a:fillRef idx="0"/>
          <a:effectRef idx="0"/>
          <a:fontRef idx="minor"/>
        </p:style>
      </p:sp>
      <p:sp>
        <p:nvSpPr>
          <p:cNvPr id="1132" name="CustomShape 67"/>
          <p:cNvSpPr/>
          <p:nvPr/>
        </p:nvSpPr>
        <p:spPr>
          <a:xfrm>
            <a:off x="2122560" y="6093360"/>
            <a:ext cx="215640" cy="215640"/>
          </a:xfrm>
          <a:prstGeom prst="ellipse">
            <a:avLst/>
          </a:prstGeom>
          <a:solidFill>
            <a:schemeClr val="tx1"/>
          </a:solidFill>
          <a:ln w="9360">
            <a:solidFill>
              <a:schemeClr val="tx1"/>
            </a:solidFill>
            <a:round/>
          </a:ln>
        </p:spPr>
        <p:style>
          <a:lnRef idx="0"/>
          <a:fillRef idx="0"/>
          <a:effectRef idx="0"/>
          <a:fontRef idx="minor"/>
        </p:style>
      </p:sp>
      <p:sp>
        <p:nvSpPr>
          <p:cNvPr id="1133" name="CustomShape 68"/>
          <p:cNvSpPr/>
          <p:nvPr/>
        </p:nvSpPr>
        <p:spPr>
          <a:xfrm>
            <a:off x="1330200" y="1628640"/>
            <a:ext cx="2305080" cy="2160000"/>
          </a:xfrm>
          <a:prstGeom prst="rect">
            <a:avLst/>
          </a:prstGeom>
          <a:noFill/>
          <a:ln w="9360">
            <a:solidFill>
              <a:schemeClr val="tx1"/>
            </a:solidFill>
            <a:round/>
          </a:ln>
        </p:spPr>
        <p:style>
          <a:lnRef idx="0"/>
          <a:fillRef idx="0"/>
          <a:effectRef idx="0"/>
          <a:fontRef idx="minor"/>
        </p:style>
      </p:sp>
      <p:sp>
        <p:nvSpPr>
          <p:cNvPr id="1134" name="CustomShape 69"/>
          <p:cNvSpPr/>
          <p:nvPr/>
        </p:nvSpPr>
        <p:spPr>
          <a:xfrm>
            <a:off x="2267640" y="1340640"/>
            <a:ext cx="503640" cy="2664360"/>
          </a:xfrm>
          <a:prstGeom prst="rect">
            <a:avLst/>
          </a:prstGeom>
          <a:solidFill>
            <a:schemeClr val="bg1"/>
          </a:solidFill>
          <a:ln w="936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Interface visual</a:t>
            </a:r>
            <a:endParaRPr b="0" lang="pt-BR" sz="3600" spc="-1" strike="noStrike">
              <a:solidFill>
                <a:srgbClr val="000000"/>
              </a:solidFill>
              <a:latin typeface="Times New Roman"/>
            </a:endParaRPr>
          </a:p>
        </p:txBody>
      </p:sp>
      <p:pic>
        <p:nvPicPr>
          <p:cNvPr id="1136" name="Imagem 2" descr=""/>
          <p:cNvPicPr/>
          <p:nvPr/>
        </p:nvPicPr>
        <p:blipFill>
          <a:blip r:embed="rId1"/>
          <a:stretch/>
        </p:blipFill>
        <p:spPr>
          <a:xfrm>
            <a:off x="683640" y="1700640"/>
            <a:ext cx="7670520" cy="1295640"/>
          </a:xfrm>
          <a:prstGeom prst="rect">
            <a:avLst/>
          </a:prstGeom>
          <a:ln>
            <a:solidFill>
              <a:schemeClr val="accent3">
                <a:lumMod val="50000"/>
              </a:schemeClr>
            </a:solidFill>
          </a:ln>
          <a:effectLst>
            <a:outerShdw algn="tl" blurRad="292100" dir="2700000" dist="139498" rotWithShape="0">
              <a:srgbClr val="333333">
                <a:alpha val="65000"/>
              </a:srgbClr>
            </a:outerShdw>
          </a:effectLst>
        </p:spPr>
      </p:pic>
      <p:grpSp>
        <p:nvGrpSpPr>
          <p:cNvPr id="1137" name="Group 2"/>
          <p:cNvGrpSpPr/>
          <p:nvPr/>
        </p:nvGrpSpPr>
        <p:grpSpPr>
          <a:xfrm>
            <a:off x="827280" y="3573000"/>
            <a:ext cx="1872360" cy="1008000"/>
            <a:chOff x="827280" y="3573000"/>
            <a:chExt cx="1872360" cy="1008000"/>
          </a:xfrm>
        </p:grpSpPr>
        <p:sp>
          <p:nvSpPr>
            <p:cNvPr id="1138" name="CustomShape 3"/>
            <p:cNvSpPr/>
            <p:nvPr/>
          </p:nvSpPr>
          <p:spPr>
            <a:xfrm>
              <a:off x="827640" y="3573000"/>
              <a:ext cx="1872000" cy="1007640"/>
            </a:xfrm>
            <a:prstGeom prst="rect">
              <a:avLst/>
            </a:prstGeom>
            <a:solidFill>
              <a:schemeClr val="bg2">
                <a:lumMod val="40000"/>
                <a:lumOff val="60000"/>
              </a:schemeClr>
            </a:solidFill>
            <a:ln w="9360">
              <a:solidFill>
                <a:schemeClr val="tx1"/>
              </a:solidFill>
              <a:round/>
            </a:ln>
          </p:spPr>
          <p:style>
            <a:lnRef idx="0"/>
            <a:fillRef idx="0"/>
            <a:effectRef idx="0"/>
            <a:fontRef idx="minor"/>
          </p:style>
        </p:sp>
        <p:sp>
          <p:nvSpPr>
            <p:cNvPr id="1139" name="Line 4"/>
            <p:cNvSpPr/>
            <p:nvPr/>
          </p:nvSpPr>
          <p:spPr>
            <a:xfrm>
              <a:off x="827280" y="3573000"/>
              <a:ext cx="1872360" cy="1008000"/>
            </a:xfrm>
            <a:prstGeom prst="line">
              <a:avLst/>
            </a:prstGeom>
            <a:ln w="9360">
              <a:solidFill>
                <a:schemeClr val="tx1"/>
              </a:solidFill>
              <a:round/>
            </a:ln>
          </p:spPr>
          <p:style>
            <a:lnRef idx="0"/>
            <a:fillRef idx="0"/>
            <a:effectRef idx="0"/>
            <a:fontRef idx="minor"/>
          </p:style>
        </p:sp>
        <p:sp>
          <p:nvSpPr>
            <p:cNvPr id="1140" name="Line 5"/>
            <p:cNvSpPr/>
            <p:nvPr/>
          </p:nvSpPr>
          <p:spPr>
            <a:xfrm flipV="1">
              <a:off x="827280" y="3573000"/>
              <a:ext cx="1872360" cy="1008000"/>
            </a:xfrm>
            <a:prstGeom prst="line">
              <a:avLst/>
            </a:prstGeom>
            <a:ln w="9360">
              <a:solidFill>
                <a:schemeClr val="tx1"/>
              </a:solidFill>
              <a:round/>
            </a:ln>
          </p:spPr>
          <p:style>
            <a:lnRef idx="0"/>
            <a:fillRef idx="0"/>
            <a:effectRef idx="0"/>
            <a:fontRef idx="minor"/>
          </p:style>
        </p:sp>
      </p:grpSp>
      <p:sp>
        <p:nvSpPr>
          <p:cNvPr id="1141" name="CustomShape 6"/>
          <p:cNvSpPr/>
          <p:nvPr/>
        </p:nvSpPr>
        <p:spPr>
          <a:xfrm>
            <a:off x="2843640" y="3573000"/>
            <a:ext cx="5256360" cy="143640"/>
          </a:xfrm>
          <a:prstGeom prst="rect">
            <a:avLst/>
          </a:prstGeom>
          <a:solidFill>
            <a:schemeClr val="bg2">
              <a:lumMod val="75000"/>
            </a:schemeClr>
          </a:solidFill>
          <a:ln w="9360">
            <a:noFill/>
          </a:ln>
        </p:spPr>
        <p:style>
          <a:lnRef idx="0"/>
          <a:fillRef idx="0"/>
          <a:effectRef idx="0"/>
          <a:fontRef idx="minor"/>
        </p:style>
      </p:sp>
      <p:sp>
        <p:nvSpPr>
          <p:cNvPr id="1142" name="CustomShape 7"/>
          <p:cNvSpPr/>
          <p:nvPr/>
        </p:nvSpPr>
        <p:spPr>
          <a:xfrm>
            <a:off x="2843640" y="3789000"/>
            <a:ext cx="5400360" cy="143640"/>
          </a:xfrm>
          <a:prstGeom prst="rect">
            <a:avLst/>
          </a:prstGeom>
          <a:solidFill>
            <a:schemeClr val="bg2">
              <a:lumMod val="60000"/>
              <a:lumOff val="40000"/>
            </a:schemeClr>
          </a:solidFill>
          <a:ln w="9360">
            <a:noFill/>
          </a:ln>
        </p:spPr>
        <p:style>
          <a:lnRef idx="0"/>
          <a:fillRef idx="0"/>
          <a:effectRef idx="0"/>
          <a:fontRef idx="minor"/>
        </p:style>
      </p:sp>
      <p:sp>
        <p:nvSpPr>
          <p:cNvPr id="1143" name="CustomShape 8"/>
          <p:cNvSpPr/>
          <p:nvPr/>
        </p:nvSpPr>
        <p:spPr>
          <a:xfrm>
            <a:off x="2843640" y="4149000"/>
            <a:ext cx="4248000" cy="143640"/>
          </a:xfrm>
          <a:prstGeom prst="rect">
            <a:avLst/>
          </a:prstGeom>
          <a:solidFill>
            <a:schemeClr val="bg2">
              <a:lumMod val="60000"/>
              <a:lumOff val="40000"/>
            </a:schemeClr>
          </a:solidFill>
          <a:ln w="9360">
            <a:noFill/>
          </a:ln>
        </p:spPr>
        <p:style>
          <a:lnRef idx="0"/>
          <a:fillRef idx="0"/>
          <a:effectRef idx="0"/>
          <a:fontRef idx="minor"/>
        </p:style>
      </p:sp>
      <p:sp>
        <p:nvSpPr>
          <p:cNvPr id="1144" name="CustomShape 9"/>
          <p:cNvSpPr/>
          <p:nvPr/>
        </p:nvSpPr>
        <p:spPr>
          <a:xfrm>
            <a:off x="2843640" y="4437000"/>
            <a:ext cx="4032000" cy="143640"/>
          </a:xfrm>
          <a:prstGeom prst="rect">
            <a:avLst/>
          </a:prstGeom>
          <a:solidFill>
            <a:schemeClr val="bg2">
              <a:lumMod val="60000"/>
              <a:lumOff val="40000"/>
            </a:schemeClr>
          </a:solidFill>
          <a:ln w="9360">
            <a:noFill/>
          </a:ln>
        </p:spPr>
        <p:style>
          <a:lnRef idx="0"/>
          <a:fillRef idx="0"/>
          <a:effectRef idx="0"/>
          <a:fontRef idx="minor"/>
        </p:style>
      </p:sp>
      <p:grpSp>
        <p:nvGrpSpPr>
          <p:cNvPr id="1145" name="Group 10"/>
          <p:cNvGrpSpPr/>
          <p:nvPr/>
        </p:nvGrpSpPr>
        <p:grpSpPr>
          <a:xfrm>
            <a:off x="827280" y="5229000"/>
            <a:ext cx="1872360" cy="1008000"/>
            <a:chOff x="827280" y="5229000"/>
            <a:chExt cx="1872360" cy="1008000"/>
          </a:xfrm>
        </p:grpSpPr>
        <p:sp>
          <p:nvSpPr>
            <p:cNvPr id="1146" name="CustomShape 11"/>
            <p:cNvSpPr/>
            <p:nvPr/>
          </p:nvSpPr>
          <p:spPr>
            <a:xfrm>
              <a:off x="827640" y="5229360"/>
              <a:ext cx="1872000" cy="1007640"/>
            </a:xfrm>
            <a:prstGeom prst="rect">
              <a:avLst/>
            </a:prstGeom>
            <a:solidFill>
              <a:schemeClr val="bg2">
                <a:lumMod val="40000"/>
                <a:lumOff val="60000"/>
              </a:schemeClr>
            </a:solidFill>
            <a:ln w="9360">
              <a:solidFill>
                <a:schemeClr val="tx1"/>
              </a:solidFill>
              <a:round/>
            </a:ln>
          </p:spPr>
          <p:style>
            <a:lnRef idx="0"/>
            <a:fillRef idx="0"/>
            <a:effectRef idx="0"/>
            <a:fontRef idx="minor"/>
          </p:style>
        </p:sp>
        <p:sp>
          <p:nvSpPr>
            <p:cNvPr id="1147" name="Line 12"/>
            <p:cNvSpPr/>
            <p:nvPr/>
          </p:nvSpPr>
          <p:spPr>
            <a:xfrm>
              <a:off x="827280" y="5229000"/>
              <a:ext cx="1872360" cy="1008000"/>
            </a:xfrm>
            <a:prstGeom prst="line">
              <a:avLst/>
            </a:prstGeom>
            <a:ln w="9360">
              <a:solidFill>
                <a:schemeClr val="tx1"/>
              </a:solidFill>
              <a:round/>
            </a:ln>
          </p:spPr>
          <p:style>
            <a:lnRef idx="0"/>
            <a:fillRef idx="0"/>
            <a:effectRef idx="0"/>
            <a:fontRef idx="minor"/>
          </p:style>
        </p:sp>
        <p:sp>
          <p:nvSpPr>
            <p:cNvPr id="1148" name="Line 13"/>
            <p:cNvSpPr/>
            <p:nvPr/>
          </p:nvSpPr>
          <p:spPr>
            <a:xfrm flipV="1">
              <a:off x="827280" y="5229000"/>
              <a:ext cx="1872360" cy="1008000"/>
            </a:xfrm>
            <a:prstGeom prst="line">
              <a:avLst/>
            </a:prstGeom>
            <a:ln w="9360">
              <a:solidFill>
                <a:schemeClr val="tx1"/>
              </a:solidFill>
              <a:round/>
            </a:ln>
          </p:spPr>
          <p:style>
            <a:lnRef idx="0"/>
            <a:fillRef idx="0"/>
            <a:effectRef idx="0"/>
            <a:fontRef idx="minor"/>
          </p:style>
        </p:sp>
      </p:grpSp>
      <p:sp>
        <p:nvSpPr>
          <p:cNvPr id="1149" name="CustomShape 14"/>
          <p:cNvSpPr/>
          <p:nvPr/>
        </p:nvSpPr>
        <p:spPr>
          <a:xfrm>
            <a:off x="2780280" y="5117040"/>
            <a:ext cx="177660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2000" spc="-1" strike="noStrike">
                <a:solidFill>
                  <a:srgbClr val="000000"/>
                </a:solidFill>
                <a:latin typeface="Arial"/>
              </a:rPr>
              <a:t>Lorem ipsum</a:t>
            </a:r>
            <a:endParaRPr b="0" lang="pt-BR" sz="2000" spc="-1" strike="noStrike">
              <a:latin typeface="Arial"/>
            </a:endParaRPr>
          </a:p>
        </p:txBody>
      </p:sp>
      <p:sp>
        <p:nvSpPr>
          <p:cNvPr id="1150" name="CustomShape 15"/>
          <p:cNvSpPr/>
          <p:nvPr/>
        </p:nvSpPr>
        <p:spPr>
          <a:xfrm>
            <a:off x="2807640" y="5394600"/>
            <a:ext cx="475596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pt-BR" sz="1600" spc="-1" strike="noStrike">
                <a:solidFill>
                  <a:srgbClr val="000000"/>
                </a:solidFill>
                <a:latin typeface="Times New Roman"/>
              </a:rPr>
              <a:t>Lorem ipsum dolor sit amet, consectetur adipiscing elit. </a:t>
            </a:r>
            <a:endParaRPr b="0" lang="pt-BR" sz="1600" spc="-1" strike="noStrike">
              <a:latin typeface="Arial"/>
            </a:endParaRPr>
          </a:p>
        </p:txBody>
      </p:sp>
      <p:sp>
        <p:nvSpPr>
          <p:cNvPr id="1151" name="CustomShape 16"/>
          <p:cNvSpPr/>
          <p:nvPr/>
        </p:nvSpPr>
        <p:spPr>
          <a:xfrm>
            <a:off x="2800800" y="5733360"/>
            <a:ext cx="406260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1600" spc="-1" strike="noStrike">
                <a:solidFill>
                  <a:srgbClr val="000000"/>
                </a:solidFill>
                <a:latin typeface="Times New Roman"/>
              </a:rPr>
              <a:t>Etiam condimentum vitae ipsum et fringilla. </a:t>
            </a:r>
            <a:endParaRPr b="0" lang="pt-BR" sz="1600" spc="-1" strike="noStrike">
              <a:latin typeface="Arial"/>
            </a:endParaRPr>
          </a:p>
        </p:txBody>
      </p:sp>
      <p:sp>
        <p:nvSpPr>
          <p:cNvPr id="1152" name="CustomShape 17"/>
          <p:cNvSpPr/>
          <p:nvPr/>
        </p:nvSpPr>
        <p:spPr>
          <a:xfrm>
            <a:off x="2802600" y="5970600"/>
            <a:ext cx="439632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1600" spc="-1" strike="noStrike">
                <a:solidFill>
                  <a:srgbClr val="000000"/>
                </a:solidFill>
                <a:latin typeface="Times New Roman"/>
              </a:rPr>
              <a:t>Vestibulum tristique condimentum ullamcorper. </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3" name="Imagem 1" descr=""/>
          <p:cNvPicPr/>
          <p:nvPr/>
        </p:nvPicPr>
        <p:blipFill>
          <a:blip r:embed="rId1"/>
          <a:stretch/>
        </p:blipFill>
        <p:spPr>
          <a:xfrm>
            <a:off x="755640" y="1412640"/>
            <a:ext cx="3295440" cy="3104640"/>
          </a:xfrm>
          <a:prstGeom prst="rect">
            <a:avLst/>
          </a:prstGeom>
          <a:ln>
            <a:solidFill>
              <a:schemeClr val="accent3">
                <a:lumMod val="65000"/>
              </a:schemeClr>
            </a:solidFill>
          </a:ln>
          <a:effectLst>
            <a:outerShdw algn="tl" blurRad="292100" dir="2700000" dist="139498" rotWithShape="0">
              <a:srgbClr val="333333">
                <a:alpha val="65000"/>
              </a:srgbClr>
            </a:outerShdw>
          </a:effectLst>
        </p:spPr>
      </p:pic>
      <p:sp>
        <p:nvSpPr>
          <p:cNvPr id="1154"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Interface visual</a:t>
            </a:r>
            <a:endParaRPr b="0" lang="pt-BR" sz="3600" spc="-1" strike="noStrike">
              <a:solidFill>
                <a:srgbClr val="000000"/>
              </a:solidFill>
              <a:latin typeface="Times New Roman"/>
            </a:endParaRPr>
          </a:p>
        </p:txBody>
      </p:sp>
      <p:grpSp>
        <p:nvGrpSpPr>
          <p:cNvPr id="1155" name="Group 2"/>
          <p:cNvGrpSpPr/>
          <p:nvPr/>
        </p:nvGrpSpPr>
        <p:grpSpPr>
          <a:xfrm>
            <a:off x="5148000" y="1412640"/>
            <a:ext cx="3168000" cy="3104640"/>
            <a:chOff x="5148000" y="1412640"/>
            <a:chExt cx="3168000" cy="3104640"/>
          </a:xfrm>
        </p:grpSpPr>
        <p:sp>
          <p:nvSpPr>
            <p:cNvPr id="1156" name="CustomShape 3"/>
            <p:cNvSpPr/>
            <p:nvPr/>
          </p:nvSpPr>
          <p:spPr>
            <a:xfrm>
              <a:off x="5148000" y="1412640"/>
              <a:ext cx="3168000" cy="3104640"/>
            </a:xfrm>
            <a:prstGeom prst="rect">
              <a:avLst/>
            </a:prstGeom>
            <a:solidFill>
              <a:schemeClr val="bg2">
                <a:lumMod val="20000"/>
                <a:lumOff val="80000"/>
              </a:schemeClr>
            </a:solidFill>
            <a:ln w="9360">
              <a:solidFill>
                <a:schemeClr val="accent3">
                  <a:lumMod val="65000"/>
                </a:schemeClr>
              </a:solidFill>
              <a:round/>
            </a:ln>
          </p:spPr>
          <p:style>
            <a:lnRef idx="0"/>
            <a:fillRef idx="0"/>
            <a:effectRef idx="0"/>
            <a:fontRef idx="minor"/>
          </p:style>
        </p:sp>
        <p:grpSp>
          <p:nvGrpSpPr>
            <p:cNvPr id="1157" name="Group 4"/>
            <p:cNvGrpSpPr/>
            <p:nvPr/>
          </p:nvGrpSpPr>
          <p:grpSpPr>
            <a:xfrm>
              <a:off x="5292000" y="1828080"/>
              <a:ext cx="2880360" cy="1656360"/>
              <a:chOff x="5292000" y="1828080"/>
              <a:chExt cx="2880360" cy="1656360"/>
            </a:xfrm>
          </p:grpSpPr>
          <p:sp>
            <p:nvSpPr>
              <p:cNvPr id="1158" name="CustomShape 5"/>
              <p:cNvSpPr/>
              <p:nvPr/>
            </p:nvSpPr>
            <p:spPr>
              <a:xfrm>
                <a:off x="5292000" y="1828440"/>
                <a:ext cx="2880000" cy="1656000"/>
              </a:xfrm>
              <a:prstGeom prst="rect">
                <a:avLst/>
              </a:prstGeom>
              <a:solidFill>
                <a:schemeClr val="bg2">
                  <a:lumMod val="40000"/>
                  <a:lumOff val="60000"/>
                </a:schemeClr>
              </a:solidFill>
              <a:ln w="9360">
                <a:solidFill>
                  <a:schemeClr val="accent3">
                    <a:lumMod val="65000"/>
                  </a:schemeClr>
                </a:solidFill>
                <a:round/>
              </a:ln>
            </p:spPr>
            <p:style>
              <a:lnRef idx="0"/>
              <a:fillRef idx="0"/>
              <a:effectRef idx="0"/>
              <a:fontRef idx="minor"/>
            </p:style>
          </p:sp>
          <p:sp>
            <p:nvSpPr>
              <p:cNvPr id="1159" name="Line 6"/>
              <p:cNvSpPr/>
              <p:nvPr/>
            </p:nvSpPr>
            <p:spPr>
              <a:xfrm>
                <a:off x="5292000" y="1828080"/>
                <a:ext cx="2880360" cy="1656360"/>
              </a:xfrm>
              <a:prstGeom prst="line">
                <a:avLst/>
              </a:prstGeom>
              <a:ln w="9360">
                <a:solidFill>
                  <a:schemeClr val="accent3">
                    <a:lumMod val="65000"/>
                  </a:schemeClr>
                </a:solidFill>
                <a:round/>
              </a:ln>
            </p:spPr>
            <p:style>
              <a:lnRef idx="0"/>
              <a:fillRef idx="0"/>
              <a:effectRef idx="0"/>
              <a:fontRef idx="minor"/>
            </p:style>
          </p:sp>
          <p:sp>
            <p:nvSpPr>
              <p:cNvPr id="1160" name="Line 7"/>
              <p:cNvSpPr/>
              <p:nvPr/>
            </p:nvSpPr>
            <p:spPr>
              <a:xfrm flipV="1">
                <a:off x="5292000" y="1828080"/>
                <a:ext cx="2880360" cy="1656360"/>
              </a:xfrm>
              <a:prstGeom prst="line">
                <a:avLst/>
              </a:prstGeom>
              <a:ln w="9360">
                <a:solidFill>
                  <a:schemeClr val="accent3">
                    <a:lumMod val="65000"/>
                  </a:schemeClr>
                </a:solidFill>
                <a:round/>
              </a:ln>
            </p:spPr>
            <p:style>
              <a:lnRef idx="0"/>
              <a:fillRef idx="0"/>
              <a:effectRef idx="0"/>
              <a:fontRef idx="minor"/>
            </p:style>
          </p:sp>
        </p:grpSp>
        <p:sp>
          <p:nvSpPr>
            <p:cNvPr id="1161" name="CustomShape 8"/>
            <p:cNvSpPr/>
            <p:nvPr/>
          </p:nvSpPr>
          <p:spPr>
            <a:xfrm>
              <a:off x="5292000" y="1532520"/>
              <a:ext cx="2376000" cy="245880"/>
            </a:xfrm>
            <a:prstGeom prst="rect">
              <a:avLst/>
            </a:prstGeom>
            <a:solidFill>
              <a:schemeClr val="bg2">
                <a:lumMod val="75000"/>
              </a:schemeClr>
            </a:solidFill>
            <a:ln w="9360">
              <a:solidFill>
                <a:schemeClr val="accent3">
                  <a:lumMod val="65000"/>
                </a:schemeClr>
              </a:solidFill>
              <a:round/>
            </a:ln>
          </p:spPr>
          <p:style>
            <a:lnRef idx="0"/>
            <a:fillRef idx="0"/>
            <a:effectRef idx="0"/>
            <a:fontRef idx="minor"/>
          </p:style>
        </p:sp>
        <p:sp>
          <p:nvSpPr>
            <p:cNvPr id="1162" name="CustomShape 9"/>
            <p:cNvSpPr/>
            <p:nvPr/>
          </p:nvSpPr>
          <p:spPr>
            <a:xfrm>
              <a:off x="5292000" y="3988440"/>
              <a:ext cx="2880000" cy="120240"/>
            </a:xfrm>
            <a:prstGeom prst="rect">
              <a:avLst/>
            </a:prstGeom>
            <a:solidFill>
              <a:schemeClr val="bg2">
                <a:lumMod val="60000"/>
                <a:lumOff val="40000"/>
              </a:schemeClr>
            </a:solidFill>
            <a:ln w="9360">
              <a:solidFill>
                <a:schemeClr val="accent3">
                  <a:lumMod val="65000"/>
                </a:schemeClr>
              </a:solidFill>
              <a:round/>
            </a:ln>
          </p:spPr>
          <p:style>
            <a:lnRef idx="0"/>
            <a:fillRef idx="0"/>
            <a:effectRef idx="0"/>
            <a:fontRef idx="minor"/>
          </p:style>
        </p:sp>
        <p:sp>
          <p:nvSpPr>
            <p:cNvPr id="1163" name="CustomShape 10"/>
            <p:cNvSpPr/>
            <p:nvPr/>
          </p:nvSpPr>
          <p:spPr>
            <a:xfrm>
              <a:off x="5292000" y="4141080"/>
              <a:ext cx="2880000" cy="120240"/>
            </a:xfrm>
            <a:prstGeom prst="rect">
              <a:avLst/>
            </a:prstGeom>
            <a:solidFill>
              <a:schemeClr val="bg2">
                <a:lumMod val="60000"/>
                <a:lumOff val="40000"/>
              </a:schemeClr>
            </a:solidFill>
            <a:ln w="9360">
              <a:solidFill>
                <a:schemeClr val="accent3">
                  <a:lumMod val="65000"/>
                </a:schemeClr>
              </a:solidFill>
              <a:round/>
            </a:ln>
          </p:spPr>
          <p:style>
            <a:lnRef idx="0"/>
            <a:fillRef idx="0"/>
            <a:effectRef idx="0"/>
            <a:fontRef idx="minor"/>
          </p:style>
        </p:sp>
        <p:sp>
          <p:nvSpPr>
            <p:cNvPr id="1164" name="CustomShape 11"/>
            <p:cNvSpPr/>
            <p:nvPr/>
          </p:nvSpPr>
          <p:spPr>
            <a:xfrm>
              <a:off x="5292000" y="4293360"/>
              <a:ext cx="2592000" cy="93240"/>
            </a:xfrm>
            <a:prstGeom prst="rect">
              <a:avLst/>
            </a:prstGeom>
            <a:solidFill>
              <a:schemeClr val="bg2">
                <a:lumMod val="60000"/>
                <a:lumOff val="40000"/>
              </a:schemeClr>
            </a:solidFill>
            <a:ln w="9360">
              <a:solidFill>
                <a:schemeClr val="accent3">
                  <a:lumMod val="65000"/>
                </a:schemeClr>
              </a:solidFill>
              <a:round/>
            </a:ln>
          </p:spPr>
          <p:style>
            <a:lnRef idx="0"/>
            <a:fillRef idx="0"/>
            <a:effectRef idx="0"/>
            <a:fontRef idx="minor"/>
          </p:style>
        </p:sp>
        <p:sp>
          <p:nvSpPr>
            <p:cNvPr id="1165" name="CustomShape 12"/>
            <p:cNvSpPr/>
            <p:nvPr/>
          </p:nvSpPr>
          <p:spPr>
            <a:xfrm>
              <a:off x="5292000" y="3556440"/>
              <a:ext cx="2808000" cy="167040"/>
            </a:xfrm>
            <a:prstGeom prst="rect">
              <a:avLst/>
            </a:prstGeom>
            <a:solidFill>
              <a:schemeClr val="bg2">
                <a:lumMod val="75000"/>
              </a:schemeClr>
            </a:solidFill>
            <a:ln w="9360">
              <a:solidFill>
                <a:schemeClr val="accent3">
                  <a:lumMod val="65000"/>
                </a:schemeClr>
              </a:solidFill>
              <a:round/>
            </a:ln>
          </p:spPr>
          <p:style>
            <a:lnRef idx="0"/>
            <a:fillRef idx="0"/>
            <a:effectRef idx="0"/>
            <a:fontRef idx="minor"/>
          </p:style>
        </p:sp>
        <p:sp>
          <p:nvSpPr>
            <p:cNvPr id="1166" name="CustomShape 13"/>
            <p:cNvSpPr/>
            <p:nvPr/>
          </p:nvSpPr>
          <p:spPr>
            <a:xfrm>
              <a:off x="5292000" y="3749040"/>
              <a:ext cx="2808000" cy="167040"/>
            </a:xfrm>
            <a:prstGeom prst="rect">
              <a:avLst/>
            </a:prstGeom>
            <a:solidFill>
              <a:schemeClr val="bg2">
                <a:lumMod val="75000"/>
              </a:schemeClr>
            </a:solidFill>
            <a:ln w="9360">
              <a:solidFill>
                <a:schemeClr val="accent3">
                  <a:lumMod val="65000"/>
                </a:schemeClr>
              </a:solidFill>
              <a:round/>
            </a:ln>
          </p:spPr>
          <p:style>
            <a:lnRef idx="0"/>
            <a:fillRef idx="0"/>
            <a:effectRef idx="0"/>
            <a:fontRef idx="minor"/>
          </p:style>
        </p:sp>
      </p:grpSp>
      <p:grpSp>
        <p:nvGrpSpPr>
          <p:cNvPr id="1167" name="Group 14"/>
          <p:cNvGrpSpPr/>
          <p:nvPr/>
        </p:nvGrpSpPr>
        <p:grpSpPr>
          <a:xfrm>
            <a:off x="2988000" y="3636360"/>
            <a:ext cx="3168000" cy="3137400"/>
            <a:chOff x="2988000" y="3636360"/>
            <a:chExt cx="3168000" cy="3137400"/>
          </a:xfrm>
        </p:grpSpPr>
        <p:sp>
          <p:nvSpPr>
            <p:cNvPr id="1168" name="CustomShape 15"/>
            <p:cNvSpPr/>
            <p:nvPr/>
          </p:nvSpPr>
          <p:spPr>
            <a:xfrm>
              <a:off x="2988000" y="3636360"/>
              <a:ext cx="3168000" cy="3104640"/>
            </a:xfrm>
            <a:prstGeom prst="rect">
              <a:avLst/>
            </a:prstGeom>
            <a:solidFill>
              <a:schemeClr val="bg2">
                <a:lumMod val="20000"/>
                <a:lumOff val="80000"/>
              </a:schemeClr>
            </a:solidFill>
            <a:ln w="9360">
              <a:solidFill>
                <a:schemeClr val="accent3">
                  <a:lumMod val="65000"/>
                </a:schemeClr>
              </a:solidFill>
              <a:round/>
            </a:ln>
          </p:spPr>
          <p:style>
            <a:lnRef idx="0"/>
            <a:fillRef idx="0"/>
            <a:effectRef idx="0"/>
            <a:fontRef idx="minor"/>
          </p:style>
        </p:sp>
        <p:grpSp>
          <p:nvGrpSpPr>
            <p:cNvPr id="1169" name="Group 16"/>
            <p:cNvGrpSpPr/>
            <p:nvPr/>
          </p:nvGrpSpPr>
          <p:grpSpPr>
            <a:xfrm>
              <a:off x="3131640" y="4051800"/>
              <a:ext cx="2880360" cy="1656000"/>
              <a:chOff x="3131640" y="4051800"/>
              <a:chExt cx="2880360" cy="1656000"/>
            </a:xfrm>
          </p:grpSpPr>
          <p:sp>
            <p:nvSpPr>
              <p:cNvPr id="1170" name="CustomShape 17"/>
              <p:cNvSpPr/>
              <p:nvPr/>
            </p:nvSpPr>
            <p:spPr>
              <a:xfrm>
                <a:off x="3132000" y="4051800"/>
                <a:ext cx="2880000" cy="1656000"/>
              </a:xfrm>
              <a:prstGeom prst="rect">
                <a:avLst/>
              </a:prstGeom>
              <a:solidFill>
                <a:schemeClr val="bg2">
                  <a:lumMod val="40000"/>
                  <a:lumOff val="60000"/>
                </a:schemeClr>
              </a:solidFill>
              <a:ln w="9360">
                <a:solidFill>
                  <a:schemeClr val="accent3">
                    <a:lumMod val="65000"/>
                  </a:schemeClr>
                </a:solidFill>
                <a:round/>
              </a:ln>
            </p:spPr>
            <p:style>
              <a:lnRef idx="0"/>
              <a:fillRef idx="0"/>
              <a:effectRef idx="0"/>
              <a:fontRef idx="minor"/>
            </p:style>
          </p:sp>
          <p:sp>
            <p:nvSpPr>
              <p:cNvPr id="1171" name="Line 18"/>
              <p:cNvSpPr/>
              <p:nvPr/>
            </p:nvSpPr>
            <p:spPr>
              <a:xfrm>
                <a:off x="3131640" y="4051800"/>
                <a:ext cx="2880360" cy="1656000"/>
              </a:xfrm>
              <a:prstGeom prst="line">
                <a:avLst/>
              </a:prstGeom>
              <a:ln w="9360">
                <a:solidFill>
                  <a:schemeClr val="accent3">
                    <a:lumMod val="65000"/>
                  </a:schemeClr>
                </a:solidFill>
                <a:round/>
              </a:ln>
            </p:spPr>
            <p:style>
              <a:lnRef idx="0"/>
              <a:fillRef idx="0"/>
              <a:effectRef idx="0"/>
              <a:fontRef idx="minor"/>
            </p:style>
          </p:sp>
          <p:sp>
            <p:nvSpPr>
              <p:cNvPr id="1172" name="Line 19"/>
              <p:cNvSpPr/>
              <p:nvPr/>
            </p:nvSpPr>
            <p:spPr>
              <a:xfrm flipV="1">
                <a:off x="3131640" y="4051800"/>
                <a:ext cx="2880360" cy="1656000"/>
              </a:xfrm>
              <a:prstGeom prst="line">
                <a:avLst/>
              </a:prstGeom>
              <a:ln w="9360">
                <a:solidFill>
                  <a:schemeClr val="accent3">
                    <a:lumMod val="65000"/>
                  </a:schemeClr>
                </a:solidFill>
                <a:round/>
              </a:ln>
            </p:spPr>
            <p:style>
              <a:lnRef idx="0"/>
              <a:fillRef idx="0"/>
              <a:effectRef idx="0"/>
              <a:fontRef idx="minor"/>
            </p:style>
          </p:sp>
        </p:grpSp>
        <p:sp>
          <p:nvSpPr>
            <p:cNvPr id="1173" name="CustomShape 20"/>
            <p:cNvSpPr/>
            <p:nvPr/>
          </p:nvSpPr>
          <p:spPr>
            <a:xfrm>
              <a:off x="3068640" y="3645000"/>
              <a:ext cx="177660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2000" spc="-1" strike="noStrike">
                  <a:solidFill>
                    <a:srgbClr val="000000"/>
                  </a:solidFill>
                  <a:latin typeface="Arial"/>
                </a:rPr>
                <a:t>Lorem ipsum</a:t>
              </a:r>
              <a:endParaRPr b="0" lang="pt-BR" sz="2000" spc="-1" strike="noStrike">
                <a:latin typeface="Arial"/>
              </a:endParaRPr>
            </a:p>
          </p:txBody>
        </p:sp>
        <p:sp>
          <p:nvSpPr>
            <p:cNvPr id="1174" name="CustomShape 21"/>
            <p:cNvSpPr/>
            <p:nvPr/>
          </p:nvSpPr>
          <p:spPr>
            <a:xfrm>
              <a:off x="3080160" y="5661360"/>
              <a:ext cx="300492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pt-BR" sz="1600" spc="-1" strike="noStrike">
                  <a:solidFill>
                    <a:srgbClr val="000000"/>
                  </a:solidFill>
                  <a:latin typeface="Times New Roman"/>
                </a:rPr>
                <a:t>Etiam condimentum vitae ipsum</a:t>
              </a:r>
              <a:endParaRPr b="0" lang="pt-BR" sz="1600" spc="-1" strike="noStrike">
                <a:latin typeface="Arial"/>
              </a:endParaRPr>
            </a:p>
            <a:p>
              <a:pPr>
                <a:lnSpc>
                  <a:spcPct val="100000"/>
                </a:lnSpc>
              </a:pPr>
              <a:r>
                <a:rPr b="1" lang="pt-BR" sz="1600" spc="-1" strike="noStrike">
                  <a:solidFill>
                    <a:srgbClr val="000000"/>
                  </a:solidFill>
                  <a:latin typeface="Times New Roman"/>
                </a:rPr>
                <a:t>et fringilla. </a:t>
              </a:r>
              <a:endParaRPr b="0" lang="pt-BR" sz="1600" spc="-1" strike="noStrike">
                <a:latin typeface="Arial"/>
              </a:endParaRPr>
            </a:p>
          </p:txBody>
        </p:sp>
        <p:sp>
          <p:nvSpPr>
            <p:cNvPr id="1175" name="CustomShape 22"/>
            <p:cNvSpPr/>
            <p:nvPr/>
          </p:nvSpPr>
          <p:spPr>
            <a:xfrm>
              <a:off x="3060000" y="6135840"/>
              <a:ext cx="3096000" cy="637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pt-BR" sz="1200" spc="-1" strike="noStrike">
                  <a:solidFill>
                    <a:srgbClr val="000000"/>
                  </a:solidFill>
                  <a:latin typeface="Arial"/>
                </a:rPr>
                <a:t>Interdum et malesuada fames ac ante ipsum primis in faucibus. Nulla magna quam, tincidunt sit amet varius.</a:t>
              </a:r>
              <a:endParaRPr b="0" lang="pt-BR" sz="1200" spc="-1" strike="noStrike">
                <a:latin typeface="Arial"/>
              </a:endParaRPr>
            </a:p>
          </p:txBody>
        </p:sp>
      </p:gr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6"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Gestalt: equilibrium e leitura</a:t>
            </a:r>
            <a:endParaRPr b="0" lang="pt-BR" sz="3600" spc="-1" strike="noStrike">
              <a:solidFill>
                <a:srgbClr val="000000"/>
              </a:solidFill>
              <a:latin typeface="Times New Roman"/>
            </a:endParaRPr>
          </a:p>
        </p:txBody>
      </p:sp>
      <p:pic>
        <p:nvPicPr>
          <p:cNvPr id="1177" name="Picture 3" descr=""/>
          <p:cNvPicPr/>
          <p:nvPr/>
        </p:nvPicPr>
        <p:blipFill>
          <a:blip r:embed="rId1"/>
          <a:stretch/>
        </p:blipFill>
        <p:spPr>
          <a:xfrm>
            <a:off x="1547640" y="1197000"/>
            <a:ext cx="2479320" cy="4495320"/>
          </a:xfrm>
          <a:prstGeom prst="rect">
            <a:avLst/>
          </a:prstGeom>
          <a:ln>
            <a:noFill/>
          </a:ln>
        </p:spPr>
      </p:pic>
      <p:pic>
        <p:nvPicPr>
          <p:cNvPr id="1178" name="Picture 4" descr=""/>
          <p:cNvPicPr/>
          <p:nvPr/>
        </p:nvPicPr>
        <p:blipFill>
          <a:blip r:embed="rId2"/>
          <a:stretch/>
        </p:blipFill>
        <p:spPr>
          <a:xfrm>
            <a:off x="4859280" y="1224000"/>
            <a:ext cx="2499840" cy="44953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Gestalt no Design</a:t>
            </a:r>
            <a:endParaRPr b="0" lang="pt-BR" sz="3600" spc="-1" strike="noStrike">
              <a:solidFill>
                <a:srgbClr val="000000"/>
              </a:solidFill>
              <a:latin typeface="Times New Roman"/>
            </a:endParaRPr>
          </a:p>
        </p:txBody>
      </p:sp>
      <p:sp>
        <p:nvSpPr>
          <p:cNvPr id="276" name="CustomShape 2"/>
          <p:cNvSpPr/>
          <p:nvPr/>
        </p:nvSpPr>
        <p:spPr>
          <a:xfrm>
            <a:off x="609480" y="4293000"/>
            <a:ext cx="6158160" cy="1872000"/>
          </a:xfrm>
          <a:prstGeom prst="roundRect">
            <a:avLst>
              <a:gd name="adj" fmla="val 16667"/>
            </a:avLst>
          </a:prstGeom>
          <a:ln>
            <a:round/>
          </a:ln>
        </p:spPr>
        <p:style>
          <a:lnRef idx="1">
            <a:schemeClr val="accent4"/>
          </a:lnRef>
          <a:fillRef idx="2">
            <a:schemeClr val="accent4"/>
          </a:fillRef>
          <a:effectRef idx="1">
            <a:schemeClr val="accent4"/>
          </a:effectRef>
          <a:fontRef idx="minor"/>
        </p:style>
        <p:txBody>
          <a:bodyPr lIns="90000" rIns="90000" tIns="45000" bIns="45000" anchor="ctr">
            <a:noAutofit/>
          </a:bodyPr>
          <a:p>
            <a:pPr algn="ctr">
              <a:lnSpc>
                <a:spcPct val="100000"/>
              </a:lnSpc>
            </a:pPr>
            <a:r>
              <a:rPr b="1" lang="pt-BR" sz="2400" spc="-1" strike="noStrike">
                <a:solidFill>
                  <a:srgbClr val="262626"/>
                </a:solidFill>
                <a:latin typeface="Trebuchet MS"/>
              </a:rPr>
              <a:t>Do ponto de visto da percepção, uma tela de um software não é nada mais que um conjunto de formas uns ao lado das outras, que desenham um todo.</a:t>
            </a:r>
            <a:endParaRPr b="0" lang="pt-BR" sz="2400" spc="-1" strike="noStrike">
              <a:latin typeface="Arial"/>
            </a:endParaRPr>
          </a:p>
        </p:txBody>
      </p:sp>
      <p:sp>
        <p:nvSpPr>
          <p:cNvPr id="277" name="CustomShape 3"/>
          <p:cNvSpPr/>
          <p:nvPr/>
        </p:nvSpPr>
        <p:spPr>
          <a:xfrm>
            <a:off x="285840" y="1500120"/>
            <a:ext cx="6950160" cy="1712520"/>
          </a:xfrm>
          <a:prstGeom prst="roundRect">
            <a:avLst>
              <a:gd name="adj" fmla="val 16667"/>
            </a:avLst>
          </a:prstGeom>
          <a:ln>
            <a:round/>
          </a:ln>
        </p:spPr>
        <p:style>
          <a:lnRef idx="1">
            <a:schemeClr val="accent2"/>
          </a:lnRef>
          <a:fillRef idx="2">
            <a:schemeClr val="accent2"/>
          </a:fillRef>
          <a:effectRef idx="1">
            <a:schemeClr val="accent2"/>
          </a:effectRef>
          <a:fontRef idx="minor"/>
        </p:style>
        <p:txBody>
          <a:bodyPr>
            <a:noAutofit/>
          </a:bodyPr>
          <a:p>
            <a:pPr algn="ctr">
              <a:lnSpc>
                <a:spcPct val="100000"/>
              </a:lnSpc>
            </a:pPr>
            <a:r>
              <a:rPr b="1" lang="pt-BR" sz="2400" spc="-1" strike="noStrike">
                <a:solidFill>
                  <a:srgbClr val="000000"/>
                </a:solidFill>
                <a:latin typeface="Times New Roman"/>
              </a:rPr>
              <a:t>As teorias da Gestalt permitem de compreender a maneira cujo um usuário vê e integra  mentalmente uma Interface Gráfica.</a:t>
            </a:r>
            <a:endParaRPr b="0" lang="pt-BR" sz="2400" spc="-1" strike="noStrike">
              <a:latin typeface="Arial"/>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9"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Gestalt: bloco informação</a:t>
            </a:r>
            <a:endParaRPr b="0" lang="pt-BR" sz="3600" spc="-1" strike="noStrike">
              <a:solidFill>
                <a:srgbClr val="000000"/>
              </a:solidFill>
              <a:latin typeface="Times New Roman"/>
            </a:endParaRPr>
          </a:p>
        </p:txBody>
      </p:sp>
      <p:pic>
        <p:nvPicPr>
          <p:cNvPr id="1180" name="Picture 3" descr=""/>
          <p:cNvPicPr/>
          <p:nvPr/>
        </p:nvPicPr>
        <p:blipFill>
          <a:blip r:embed="rId1"/>
          <a:stretch/>
        </p:blipFill>
        <p:spPr>
          <a:xfrm>
            <a:off x="1341360" y="1557360"/>
            <a:ext cx="2774520" cy="3816000"/>
          </a:xfrm>
          <a:prstGeom prst="rect">
            <a:avLst/>
          </a:prstGeom>
          <a:ln>
            <a:noFill/>
          </a:ln>
        </p:spPr>
      </p:pic>
      <p:pic>
        <p:nvPicPr>
          <p:cNvPr id="1181" name="Picture 4" descr=""/>
          <p:cNvPicPr/>
          <p:nvPr/>
        </p:nvPicPr>
        <p:blipFill>
          <a:blip r:embed="rId2"/>
          <a:stretch/>
        </p:blipFill>
        <p:spPr>
          <a:xfrm>
            <a:off x="4510080" y="1557360"/>
            <a:ext cx="2798280" cy="388728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2"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GESTALT: Exemplos III</a:t>
            </a:r>
            <a:endParaRPr b="0" lang="pt-BR" sz="3600" spc="-1" strike="noStrike">
              <a:solidFill>
                <a:srgbClr val="000000"/>
              </a:solidFill>
              <a:latin typeface="Times New Roman"/>
            </a:endParaRPr>
          </a:p>
        </p:txBody>
      </p:sp>
      <p:pic>
        <p:nvPicPr>
          <p:cNvPr id="1183" name="Picture 3" descr=""/>
          <p:cNvPicPr/>
          <p:nvPr/>
        </p:nvPicPr>
        <p:blipFill>
          <a:blip r:embed="rId1"/>
          <a:stretch/>
        </p:blipFill>
        <p:spPr>
          <a:xfrm>
            <a:off x="6300720" y="1771560"/>
            <a:ext cx="2185560" cy="3024000"/>
          </a:xfrm>
          <a:prstGeom prst="rect">
            <a:avLst/>
          </a:prstGeom>
          <a:ln w="9360">
            <a:noFill/>
          </a:ln>
        </p:spPr>
      </p:pic>
      <p:pic>
        <p:nvPicPr>
          <p:cNvPr id="1184" name="Picture 4" descr=""/>
          <p:cNvPicPr/>
          <p:nvPr/>
        </p:nvPicPr>
        <p:blipFill>
          <a:blip r:embed="rId2"/>
          <a:stretch/>
        </p:blipFill>
        <p:spPr>
          <a:xfrm>
            <a:off x="611280" y="1628640"/>
            <a:ext cx="5254200" cy="3487320"/>
          </a:xfrm>
          <a:prstGeom prst="rect">
            <a:avLst/>
          </a:prstGeom>
          <a:ln w="936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5"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Micro &amp; Macroscópico</a:t>
            </a:r>
            <a:endParaRPr b="0" lang="pt-BR" sz="3600" spc="-1" strike="noStrike">
              <a:solidFill>
                <a:srgbClr val="000000"/>
              </a:solidFill>
              <a:latin typeface="Times New Roman"/>
            </a:endParaRPr>
          </a:p>
        </p:txBody>
      </p:sp>
      <p:sp>
        <p:nvSpPr>
          <p:cNvPr id="1186" name="CustomShape 2"/>
          <p:cNvSpPr/>
          <p:nvPr/>
        </p:nvSpPr>
        <p:spPr>
          <a:xfrm>
            <a:off x="500040" y="1643040"/>
            <a:ext cx="7857720" cy="1928520"/>
          </a:xfrm>
          <a:prstGeom prst="roundRect">
            <a:avLst>
              <a:gd name="adj" fmla="val 16667"/>
            </a:avLst>
          </a:prstGeom>
          <a:ln>
            <a:round/>
          </a:ln>
        </p:spPr>
        <p:style>
          <a:lnRef idx="1">
            <a:schemeClr val="accent2"/>
          </a:lnRef>
          <a:fillRef idx="2">
            <a:schemeClr val="accent2"/>
          </a:fillRef>
          <a:effectRef idx="1">
            <a:schemeClr val="accent2"/>
          </a:effectRef>
          <a:fontRef idx="minor"/>
        </p:style>
        <p:txBody>
          <a:bodyPr lIns="90000" rIns="90000" tIns="45000" bIns="45000" anchor="ctr">
            <a:noAutofit/>
          </a:bodyPr>
          <a:p>
            <a:pPr algn="ctr">
              <a:lnSpc>
                <a:spcPct val="100000"/>
              </a:lnSpc>
            </a:pPr>
            <a:r>
              <a:rPr b="1" lang="pt-BR" sz="3200" spc="-1" strike="noStrike">
                <a:solidFill>
                  <a:srgbClr val="2a5010"/>
                </a:solidFill>
                <a:latin typeface="Trebuchet MS"/>
              </a:rPr>
              <a:t>Macroscópico</a:t>
            </a:r>
            <a:endParaRPr b="0" lang="pt-BR" sz="3200" spc="-1" strike="noStrike">
              <a:latin typeface="Arial"/>
            </a:endParaRPr>
          </a:p>
          <a:p>
            <a:pPr algn="ctr">
              <a:lnSpc>
                <a:spcPct val="100000"/>
              </a:lnSpc>
            </a:pPr>
            <a:r>
              <a:rPr b="1" lang="pt-BR" sz="2400" spc="-1" strike="noStrike">
                <a:solidFill>
                  <a:srgbClr val="2a5010"/>
                </a:solidFill>
                <a:latin typeface="Trebuchet MS"/>
              </a:rPr>
              <a:t>Página Web – Qual é a impressão geral do usuário quando chega na página?</a:t>
            </a:r>
            <a:endParaRPr b="0" lang="pt-BR" sz="2400" spc="-1" strike="noStrike">
              <a:latin typeface="Arial"/>
            </a:endParaRPr>
          </a:p>
        </p:txBody>
      </p:sp>
      <p:sp>
        <p:nvSpPr>
          <p:cNvPr id="1187" name="CustomShape 3"/>
          <p:cNvSpPr/>
          <p:nvPr/>
        </p:nvSpPr>
        <p:spPr>
          <a:xfrm>
            <a:off x="500040" y="4143240"/>
            <a:ext cx="7857720" cy="1928520"/>
          </a:xfrm>
          <a:prstGeom prst="roundRect">
            <a:avLst>
              <a:gd name="adj" fmla="val 16667"/>
            </a:avLst>
          </a:prstGeom>
          <a:ln>
            <a:round/>
          </a:ln>
        </p:spPr>
        <p:style>
          <a:lnRef idx="1">
            <a:schemeClr val="accent2"/>
          </a:lnRef>
          <a:fillRef idx="2">
            <a:schemeClr val="accent2"/>
          </a:fillRef>
          <a:effectRef idx="1">
            <a:schemeClr val="accent2"/>
          </a:effectRef>
          <a:fontRef idx="minor"/>
        </p:style>
        <p:txBody>
          <a:bodyPr lIns="90000" rIns="90000" tIns="45000" bIns="45000" anchor="ctr">
            <a:noAutofit/>
          </a:bodyPr>
          <a:p>
            <a:pPr algn="ctr">
              <a:lnSpc>
                <a:spcPct val="100000"/>
              </a:lnSpc>
            </a:pPr>
            <a:r>
              <a:rPr b="1" lang="pt-BR" sz="3200" spc="-1" strike="noStrike">
                <a:solidFill>
                  <a:srgbClr val="2a5010"/>
                </a:solidFill>
                <a:latin typeface="Trebuchet MS"/>
              </a:rPr>
              <a:t>Microscópico</a:t>
            </a:r>
            <a:endParaRPr b="0" lang="pt-BR" sz="3200" spc="-1" strike="noStrike">
              <a:latin typeface="Arial"/>
            </a:endParaRPr>
          </a:p>
          <a:p>
            <a:pPr algn="ctr">
              <a:lnSpc>
                <a:spcPct val="100000"/>
              </a:lnSpc>
            </a:pPr>
            <a:r>
              <a:rPr b="1" lang="pt-BR" sz="2400" spc="-1" strike="noStrike">
                <a:solidFill>
                  <a:srgbClr val="2a5010"/>
                </a:solidFill>
                <a:latin typeface="Trebuchet MS"/>
              </a:rPr>
              <a:t>As leis da Gestalt estão aplicadas dentro dos elementos que compõem a página?</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5 principios de base</a:t>
            </a:r>
            <a:endParaRPr b="0" lang="pt-BR" sz="3600" spc="-1" strike="noStrike">
              <a:solidFill>
                <a:srgbClr val="000000"/>
              </a:solidFill>
              <a:latin typeface="Times New Roman"/>
            </a:endParaRPr>
          </a:p>
        </p:txBody>
      </p:sp>
      <p:sp>
        <p:nvSpPr>
          <p:cNvPr id="1189" name="CustomShape 2"/>
          <p:cNvSpPr/>
          <p:nvPr/>
        </p:nvSpPr>
        <p:spPr>
          <a:xfrm>
            <a:off x="1403280" y="1195560"/>
            <a:ext cx="6408360" cy="936360"/>
          </a:xfrm>
          <a:prstGeom prst="roundRect">
            <a:avLst>
              <a:gd name="adj" fmla="val 16667"/>
            </a:avLst>
          </a:prstGeom>
          <a:solidFill>
            <a:srgbClr val="eaeaea"/>
          </a:solidFill>
          <a:ln w="9360">
            <a:solidFill>
              <a:schemeClr val="tx1"/>
            </a:solidFill>
            <a:round/>
          </a:ln>
        </p:spPr>
        <p:style>
          <a:lnRef idx="0"/>
          <a:fillRef idx="0"/>
          <a:effectRef idx="0"/>
          <a:fontRef idx="minor"/>
        </p:style>
      </p:sp>
      <p:sp>
        <p:nvSpPr>
          <p:cNvPr id="1190" name="CustomShape 3"/>
          <p:cNvSpPr/>
          <p:nvPr/>
        </p:nvSpPr>
        <p:spPr>
          <a:xfrm>
            <a:off x="1403280" y="2277000"/>
            <a:ext cx="6408360" cy="936360"/>
          </a:xfrm>
          <a:prstGeom prst="roundRect">
            <a:avLst>
              <a:gd name="adj" fmla="val 16667"/>
            </a:avLst>
          </a:prstGeom>
          <a:solidFill>
            <a:srgbClr val="eaeaea"/>
          </a:solidFill>
          <a:ln w="9360">
            <a:solidFill>
              <a:schemeClr val="tx1"/>
            </a:solidFill>
            <a:round/>
          </a:ln>
        </p:spPr>
        <p:style>
          <a:lnRef idx="0"/>
          <a:fillRef idx="0"/>
          <a:effectRef idx="0"/>
          <a:fontRef idx="minor"/>
        </p:style>
      </p:sp>
      <p:sp>
        <p:nvSpPr>
          <p:cNvPr id="1191" name="CustomShape 4"/>
          <p:cNvSpPr/>
          <p:nvPr/>
        </p:nvSpPr>
        <p:spPr>
          <a:xfrm>
            <a:off x="3406680" y="2421000"/>
            <a:ext cx="2533320" cy="647280"/>
          </a:xfrm>
          <a:custGeom>
            <a:avLst/>
            <a:gdLst/>
            <a:ahLst/>
            <a:rect l="0" t="0" r="r" b="b"/>
            <a:pathLst>
              <a:path w="7038" h="1800">
                <a:moveTo>
                  <a:pt x="0" y="0"/>
                </a:moveTo>
                <a:lnTo>
                  <a:pt x="7037" y="0"/>
                </a:lnTo>
                <a:moveTo>
                  <a:pt x="0" y="1799"/>
                </a:moveTo>
                <a:lnTo>
                  <a:pt x="703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1" strike="noStrike">
                <a:solidFill>
                  <a:srgbClr val="ffffff"/>
                </a:solidFill>
                <a:latin typeface="Arial Black"/>
              </a:rPr>
              <a:t>Repetição</a:t>
            </a:r>
            <a:endParaRPr b="0" lang="pt-BR" sz="3600" spc="-1" strike="noStrike">
              <a:latin typeface="Arial"/>
            </a:endParaRPr>
          </a:p>
        </p:txBody>
      </p:sp>
      <p:sp>
        <p:nvSpPr>
          <p:cNvPr id="1192" name="CustomShape 5"/>
          <p:cNvSpPr/>
          <p:nvPr/>
        </p:nvSpPr>
        <p:spPr>
          <a:xfrm>
            <a:off x="1403280" y="3357000"/>
            <a:ext cx="6408360" cy="936360"/>
          </a:xfrm>
          <a:prstGeom prst="roundRect">
            <a:avLst>
              <a:gd name="adj" fmla="val 16667"/>
            </a:avLst>
          </a:prstGeom>
          <a:solidFill>
            <a:srgbClr val="eaeaea"/>
          </a:solidFill>
          <a:ln w="9360">
            <a:solidFill>
              <a:schemeClr val="tx1"/>
            </a:solidFill>
            <a:round/>
          </a:ln>
        </p:spPr>
        <p:style>
          <a:lnRef idx="0"/>
          <a:fillRef idx="0"/>
          <a:effectRef idx="0"/>
          <a:fontRef idx="minor"/>
        </p:style>
      </p:sp>
      <p:sp>
        <p:nvSpPr>
          <p:cNvPr id="1193" name="CustomShape 6"/>
          <p:cNvSpPr/>
          <p:nvPr/>
        </p:nvSpPr>
        <p:spPr>
          <a:xfrm>
            <a:off x="3084480" y="3501000"/>
            <a:ext cx="3142800" cy="647280"/>
          </a:xfrm>
          <a:custGeom>
            <a:avLst/>
            <a:gdLst/>
            <a:ahLst/>
            <a:rect l="0" t="0" r="r" b="b"/>
            <a:pathLst>
              <a:path w="8732" h="1800">
                <a:moveTo>
                  <a:pt x="0" y="0"/>
                </a:moveTo>
                <a:lnTo>
                  <a:pt x="8731" y="0"/>
                </a:lnTo>
                <a:moveTo>
                  <a:pt x="0" y="1799"/>
                </a:moveTo>
                <a:lnTo>
                  <a:pt x="8731"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1" strike="noStrike">
                <a:solidFill>
                  <a:srgbClr val="ffffff"/>
                </a:solidFill>
                <a:latin typeface="Arial Black"/>
              </a:rPr>
              <a:t>Alinhamento</a:t>
            </a:r>
            <a:endParaRPr b="0" lang="pt-BR" sz="3600" spc="-1" strike="noStrike">
              <a:latin typeface="Arial"/>
            </a:endParaRPr>
          </a:p>
        </p:txBody>
      </p:sp>
      <p:sp>
        <p:nvSpPr>
          <p:cNvPr id="1194" name="CustomShape 7"/>
          <p:cNvSpPr/>
          <p:nvPr/>
        </p:nvSpPr>
        <p:spPr>
          <a:xfrm>
            <a:off x="1403280" y="4437000"/>
            <a:ext cx="6408360" cy="936360"/>
          </a:xfrm>
          <a:prstGeom prst="roundRect">
            <a:avLst>
              <a:gd name="adj" fmla="val 16667"/>
            </a:avLst>
          </a:prstGeom>
          <a:solidFill>
            <a:srgbClr val="eaeaea"/>
          </a:solidFill>
          <a:ln w="9360">
            <a:solidFill>
              <a:schemeClr val="tx1"/>
            </a:solidFill>
            <a:round/>
          </a:ln>
        </p:spPr>
        <p:style>
          <a:lnRef idx="0"/>
          <a:fillRef idx="0"/>
          <a:effectRef idx="0"/>
          <a:fontRef idx="minor"/>
        </p:style>
      </p:sp>
      <p:sp>
        <p:nvSpPr>
          <p:cNvPr id="1195" name="CustomShape 8"/>
          <p:cNvSpPr/>
          <p:nvPr/>
        </p:nvSpPr>
        <p:spPr>
          <a:xfrm>
            <a:off x="3132000" y="4581720"/>
            <a:ext cx="3123720" cy="647280"/>
          </a:xfrm>
          <a:custGeom>
            <a:avLst/>
            <a:gdLst/>
            <a:ahLst/>
            <a:rect l="0" t="0" r="r" b="b"/>
            <a:pathLst>
              <a:path w="8679" h="1800">
                <a:moveTo>
                  <a:pt x="0" y="0"/>
                </a:moveTo>
                <a:lnTo>
                  <a:pt x="8678" y="0"/>
                </a:lnTo>
                <a:moveTo>
                  <a:pt x="0" y="1799"/>
                </a:moveTo>
                <a:lnTo>
                  <a:pt x="8678"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1" strike="noStrike">
                <a:solidFill>
                  <a:srgbClr val="ffffff"/>
                </a:solidFill>
                <a:latin typeface="Arial Black"/>
              </a:rPr>
              <a:t>Proximidade</a:t>
            </a:r>
            <a:endParaRPr b="0" lang="pt-BR" sz="3600" spc="-1" strike="noStrike">
              <a:latin typeface="Arial"/>
            </a:endParaRPr>
          </a:p>
        </p:txBody>
      </p:sp>
      <p:sp>
        <p:nvSpPr>
          <p:cNvPr id="1196" name="CustomShape 9"/>
          <p:cNvSpPr/>
          <p:nvPr/>
        </p:nvSpPr>
        <p:spPr>
          <a:xfrm>
            <a:off x="3419640" y="1341360"/>
            <a:ext cx="2447640" cy="647280"/>
          </a:xfrm>
          <a:custGeom>
            <a:avLst/>
            <a:gdLst/>
            <a:ahLst/>
            <a:rect l="0" t="0" r="r" b="b"/>
            <a:pathLst>
              <a:path w="6801" h="1800">
                <a:moveTo>
                  <a:pt x="0" y="0"/>
                </a:moveTo>
                <a:lnTo>
                  <a:pt x="6800" y="0"/>
                </a:lnTo>
                <a:moveTo>
                  <a:pt x="0" y="1799"/>
                </a:moveTo>
                <a:lnTo>
                  <a:pt x="6800"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1" strike="noStrike">
                <a:solidFill>
                  <a:srgbClr val="ffffff"/>
                </a:solidFill>
                <a:latin typeface="Arial Black"/>
              </a:rPr>
              <a:t>Contraste</a:t>
            </a:r>
            <a:endParaRPr b="0" lang="pt-BR" sz="3600" spc="-1" strike="noStrike">
              <a:latin typeface="Arial"/>
            </a:endParaRPr>
          </a:p>
        </p:txBody>
      </p:sp>
      <p:sp>
        <p:nvSpPr>
          <p:cNvPr id="1197" name="CustomShape 10"/>
          <p:cNvSpPr/>
          <p:nvPr/>
        </p:nvSpPr>
        <p:spPr>
          <a:xfrm>
            <a:off x="1403640" y="5516640"/>
            <a:ext cx="6408360" cy="936360"/>
          </a:xfrm>
          <a:prstGeom prst="roundRect">
            <a:avLst>
              <a:gd name="adj" fmla="val 16667"/>
            </a:avLst>
          </a:prstGeom>
          <a:solidFill>
            <a:srgbClr val="eaeaea"/>
          </a:solidFill>
          <a:ln w="9360">
            <a:solidFill>
              <a:schemeClr val="tx1"/>
            </a:solidFill>
            <a:round/>
          </a:ln>
        </p:spPr>
        <p:style>
          <a:lnRef idx="0"/>
          <a:fillRef idx="0"/>
          <a:effectRef idx="0"/>
          <a:fontRef idx="minor"/>
        </p:style>
      </p:sp>
      <p:sp>
        <p:nvSpPr>
          <p:cNvPr id="1198" name="CustomShape 11"/>
          <p:cNvSpPr/>
          <p:nvPr/>
        </p:nvSpPr>
        <p:spPr>
          <a:xfrm>
            <a:off x="3132360" y="5661000"/>
            <a:ext cx="3123720" cy="647280"/>
          </a:xfrm>
          <a:custGeom>
            <a:avLst/>
            <a:gdLst/>
            <a:ahLst/>
            <a:rect l="0" t="0" r="r" b="b"/>
            <a:pathLst>
              <a:path w="8679" h="1800">
                <a:moveTo>
                  <a:pt x="0" y="0"/>
                </a:moveTo>
                <a:lnTo>
                  <a:pt x="8678" y="0"/>
                </a:lnTo>
                <a:moveTo>
                  <a:pt x="0" y="1799"/>
                </a:moveTo>
                <a:lnTo>
                  <a:pt x="8678"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1" strike="noStrike">
                <a:solidFill>
                  <a:srgbClr val="ffffff"/>
                </a:solidFill>
                <a:latin typeface="Arial Black"/>
              </a:rPr>
              <a:t>Fechamento</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Principes básicos</a:t>
            </a:r>
            <a:endParaRPr b="0" lang="pt-BR" sz="3600" spc="-1" strike="noStrike">
              <a:solidFill>
                <a:srgbClr val="000000"/>
              </a:solidFill>
              <a:latin typeface="Times New Roman"/>
            </a:endParaRPr>
          </a:p>
        </p:txBody>
      </p:sp>
      <p:sp>
        <p:nvSpPr>
          <p:cNvPr id="1200" name="CustomShape 2"/>
          <p:cNvSpPr/>
          <p:nvPr/>
        </p:nvSpPr>
        <p:spPr>
          <a:xfrm>
            <a:off x="179280" y="3071880"/>
            <a:ext cx="1834920" cy="934560"/>
          </a:xfrm>
          <a:prstGeom prst="roundRect">
            <a:avLst>
              <a:gd name="adj" fmla="val 16667"/>
            </a:avLst>
          </a:prstGeom>
          <a:solidFill>
            <a:schemeClr val="hlink"/>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Proximidade</a:t>
            </a:r>
            <a:endParaRPr b="0" lang="pt-BR" sz="2400" spc="-1" strike="noStrike">
              <a:latin typeface="Arial"/>
            </a:endParaRPr>
          </a:p>
        </p:txBody>
      </p:sp>
      <p:grpSp>
        <p:nvGrpSpPr>
          <p:cNvPr id="1201" name="Group 3"/>
          <p:cNvGrpSpPr/>
          <p:nvPr/>
        </p:nvGrpSpPr>
        <p:grpSpPr>
          <a:xfrm>
            <a:off x="2484360" y="1919160"/>
            <a:ext cx="4679640" cy="3168360"/>
            <a:chOff x="2484360" y="1919160"/>
            <a:chExt cx="4679640" cy="3168360"/>
          </a:xfrm>
        </p:grpSpPr>
        <p:sp>
          <p:nvSpPr>
            <p:cNvPr id="1202" name="CustomShape 4"/>
            <p:cNvSpPr/>
            <p:nvPr/>
          </p:nvSpPr>
          <p:spPr>
            <a:xfrm>
              <a:off x="2484360" y="1919160"/>
              <a:ext cx="4679640" cy="3168360"/>
            </a:xfrm>
            <a:prstGeom prst="rect">
              <a:avLst/>
            </a:prstGeom>
            <a:solidFill>
              <a:srgbClr val="eaeaea"/>
            </a:solidFill>
            <a:ln w="9360">
              <a:solidFill>
                <a:schemeClr val="tx1"/>
              </a:solidFill>
              <a:miter/>
            </a:ln>
          </p:spPr>
          <p:style>
            <a:lnRef idx="0"/>
            <a:fillRef idx="0"/>
            <a:effectRef idx="0"/>
            <a:fontRef idx="minor"/>
          </p:style>
        </p:sp>
        <p:sp>
          <p:nvSpPr>
            <p:cNvPr id="1203" name="CustomShape 5"/>
            <p:cNvSpPr/>
            <p:nvPr/>
          </p:nvSpPr>
          <p:spPr>
            <a:xfrm>
              <a:off x="2734920" y="2089080"/>
              <a:ext cx="836280" cy="943920"/>
            </a:xfrm>
            <a:prstGeom prst="rect">
              <a:avLst/>
            </a:prstGeom>
            <a:solidFill>
              <a:srgbClr val="eaeaea"/>
            </a:solidFill>
            <a:ln w="28440">
              <a:solidFill>
                <a:schemeClr val="tx1"/>
              </a:solidFill>
              <a:miter/>
            </a:ln>
          </p:spPr>
          <p:style>
            <a:lnRef idx="0"/>
            <a:fillRef idx="0"/>
            <a:effectRef idx="0"/>
            <a:fontRef idx="minor"/>
          </p:style>
        </p:sp>
        <p:sp>
          <p:nvSpPr>
            <p:cNvPr id="1204" name="CustomShape 6"/>
            <p:cNvSpPr/>
            <p:nvPr/>
          </p:nvSpPr>
          <p:spPr>
            <a:xfrm>
              <a:off x="2652120" y="3199680"/>
              <a:ext cx="1001880" cy="68688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1205" name="CustomShape 7"/>
            <p:cNvSpPr/>
            <p:nvPr/>
          </p:nvSpPr>
          <p:spPr>
            <a:xfrm>
              <a:off x="2694600" y="4060800"/>
              <a:ext cx="919080" cy="941760"/>
            </a:xfrm>
            <a:prstGeom prst="ellipse">
              <a:avLst/>
            </a:prstGeom>
            <a:solidFill>
              <a:srgbClr val="eaeaea"/>
            </a:solidFill>
            <a:ln w="28440">
              <a:solidFill>
                <a:schemeClr val="tx1"/>
              </a:solidFill>
              <a:round/>
            </a:ln>
          </p:spPr>
          <p:style>
            <a:lnRef idx="0"/>
            <a:fillRef idx="0"/>
            <a:effectRef idx="0"/>
            <a:fontRef idx="minor"/>
          </p:style>
        </p:sp>
        <p:sp>
          <p:nvSpPr>
            <p:cNvPr id="1206" name="CustomShape 8"/>
            <p:cNvSpPr/>
            <p:nvPr/>
          </p:nvSpPr>
          <p:spPr>
            <a:xfrm>
              <a:off x="4406040" y="2089080"/>
              <a:ext cx="836280" cy="943920"/>
            </a:xfrm>
            <a:prstGeom prst="rect">
              <a:avLst/>
            </a:prstGeom>
            <a:solidFill>
              <a:srgbClr val="eaeaea"/>
            </a:solidFill>
            <a:ln w="28440">
              <a:solidFill>
                <a:schemeClr val="tx1"/>
              </a:solidFill>
              <a:miter/>
            </a:ln>
          </p:spPr>
          <p:style>
            <a:lnRef idx="0"/>
            <a:fillRef idx="0"/>
            <a:effectRef idx="0"/>
            <a:fontRef idx="minor"/>
          </p:style>
        </p:sp>
        <p:sp>
          <p:nvSpPr>
            <p:cNvPr id="1207" name="CustomShape 9"/>
            <p:cNvSpPr/>
            <p:nvPr/>
          </p:nvSpPr>
          <p:spPr>
            <a:xfrm>
              <a:off x="4323240" y="3199680"/>
              <a:ext cx="1001880" cy="68688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1208" name="CustomShape 10"/>
            <p:cNvSpPr/>
            <p:nvPr/>
          </p:nvSpPr>
          <p:spPr>
            <a:xfrm>
              <a:off x="4365720" y="4060800"/>
              <a:ext cx="919080" cy="941760"/>
            </a:xfrm>
            <a:prstGeom prst="ellipse">
              <a:avLst/>
            </a:prstGeom>
            <a:solidFill>
              <a:srgbClr val="eaeaea"/>
            </a:solidFill>
            <a:ln w="28440">
              <a:solidFill>
                <a:schemeClr val="tx1"/>
              </a:solidFill>
              <a:round/>
            </a:ln>
          </p:spPr>
          <p:style>
            <a:lnRef idx="0"/>
            <a:fillRef idx="0"/>
            <a:effectRef idx="0"/>
            <a:fontRef idx="minor"/>
          </p:style>
        </p:sp>
        <p:sp>
          <p:nvSpPr>
            <p:cNvPr id="1209" name="CustomShape 11"/>
            <p:cNvSpPr/>
            <p:nvPr/>
          </p:nvSpPr>
          <p:spPr>
            <a:xfrm>
              <a:off x="6077160" y="2089080"/>
              <a:ext cx="836280" cy="943920"/>
            </a:xfrm>
            <a:prstGeom prst="rect">
              <a:avLst/>
            </a:prstGeom>
            <a:solidFill>
              <a:srgbClr val="eaeaea"/>
            </a:solidFill>
            <a:ln w="28440">
              <a:solidFill>
                <a:schemeClr val="tx1"/>
              </a:solidFill>
              <a:miter/>
            </a:ln>
          </p:spPr>
          <p:style>
            <a:lnRef idx="0"/>
            <a:fillRef idx="0"/>
            <a:effectRef idx="0"/>
            <a:fontRef idx="minor"/>
          </p:style>
        </p:sp>
        <p:sp>
          <p:nvSpPr>
            <p:cNvPr id="1210" name="CustomShape 12"/>
            <p:cNvSpPr/>
            <p:nvPr/>
          </p:nvSpPr>
          <p:spPr>
            <a:xfrm>
              <a:off x="5994360" y="3199680"/>
              <a:ext cx="1001880" cy="686880"/>
            </a:xfrm>
            <a:prstGeom prst="triangle">
              <a:avLst>
                <a:gd name="adj" fmla="val 50000"/>
              </a:avLst>
            </a:prstGeom>
            <a:solidFill>
              <a:srgbClr val="eaeaea"/>
            </a:solidFill>
            <a:ln w="28440">
              <a:solidFill>
                <a:schemeClr val="tx1"/>
              </a:solidFill>
              <a:miter/>
            </a:ln>
          </p:spPr>
          <p:style>
            <a:lnRef idx="0"/>
            <a:fillRef idx="0"/>
            <a:effectRef idx="0"/>
            <a:fontRef idx="minor"/>
          </p:style>
        </p:sp>
        <p:sp>
          <p:nvSpPr>
            <p:cNvPr id="1211" name="CustomShape 13"/>
            <p:cNvSpPr/>
            <p:nvPr/>
          </p:nvSpPr>
          <p:spPr>
            <a:xfrm>
              <a:off x="6036840" y="4060800"/>
              <a:ext cx="919080" cy="941760"/>
            </a:xfrm>
            <a:prstGeom prst="ellipse">
              <a:avLst/>
            </a:prstGeom>
            <a:solidFill>
              <a:srgbClr val="eaeaea"/>
            </a:solidFill>
            <a:ln w="28440">
              <a:solidFill>
                <a:schemeClr val="tx1"/>
              </a:solidFill>
              <a:round/>
            </a:ln>
          </p:spPr>
          <p:style>
            <a:lnRef idx="0"/>
            <a:fillRef idx="0"/>
            <a:effectRef idx="0"/>
            <a:fontRef idx="minor"/>
          </p:style>
        </p:sp>
      </p:grpSp>
      <p:sp>
        <p:nvSpPr>
          <p:cNvPr id="1212" name="CustomShape 14"/>
          <p:cNvSpPr/>
          <p:nvPr/>
        </p:nvSpPr>
        <p:spPr>
          <a:xfrm>
            <a:off x="2556000" y="1992240"/>
            <a:ext cx="1152000" cy="3022200"/>
          </a:xfrm>
          <a:prstGeom prst="rect">
            <a:avLst/>
          </a:prstGeom>
          <a:noFill/>
          <a:ln w="38160">
            <a:solidFill>
              <a:srgbClr val="ff0000"/>
            </a:solidFill>
            <a:miter/>
          </a:ln>
        </p:spPr>
        <p:style>
          <a:lnRef idx="0"/>
          <a:fillRef idx="0"/>
          <a:effectRef idx="0"/>
          <a:fontRef idx="minor"/>
        </p:style>
      </p:sp>
      <p:sp>
        <p:nvSpPr>
          <p:cNvPr id="1213" name="CustomShape 15"/>
          <p:cNvSpPr/>
          <p:nvPr/>
        </p:nvSpPr>
        <p:spPr>
          <a:xfrm>
            <a:off x="4282920" y="1990800"/>
            <a:ext cx="1152000" cy="3022200"/>
          </a:xfrm>
          <a:prstGeom prst="rect">
            <a:avLst/>
          </a:prstGeom>
          <a:noFill/>
          <a:ln w="38160">
            <a:solidFill>
              <a:srgbClr val="ff0000"/>
            </a:solidFill>
            <a:miter/>
          </a:ln>
        </p:spPr>
        <p:style>
          <a:lnRef idx="0"/>
          <a:fillRef idx="0"/>
          <a:effectRef idx="0"/>
          <a:fontRef idx="minor"/>
        </p:style>
      </p:sp>
      <p:sp>
        <p:nvSpPr>
          <p:cNvPr id="1214" name="CustomShape 16"/>
          <p:cNvSpPr/>
          <p:nvPr/>
        </p:nvSpPr>
        <p:spPr>
          <a:xfrm>
            <a:off x="5940360" y="1990800"/>
            <a:ext cx="1152000" cy="3022200"/>
          </a:xfrm>
          <a:prstGeom prst="rect">
            <a:avLst/>
          </a:prstGeom>
          <a:noFill/>
          <a:ln w="38160">
            <a:solidFill>
              <a:srgbClr val="ff0000"/>
            </a:solidFill>
            <a:miter/>
          </a:ln>
        </p:spPr>
        <p:style>
          <a:lnRef idx="0"/>
          <a:fillRef idx="0"/>
          <a:effectRef idx="0"/>
          <a:fontRef idx="minor"/>
        </p:style>
      </p:sp>
      <p:sp>
        <p:nvSpPr>
          <p:cNvPr id="1215" name="Line 17"/>
          <p:cNvSpPr/>
          <p:nvPr/>
        </p:nvSpPr>
        <p:spPr>
          <a:xfrm flipV="1">
            <a:off x="1979280" y="2639880"/>
            <a:ext cx="936720" cy="934920"/>
          </a:xfrm>
          <a:prstGeom prst="line">
            <a:avLst/>
          </a:prstGeom>
          <a:ln w="38160">
            <a:solidFill>
              <a:schemeClr val="accent2"/>
            </a:solidFill>
            <a:round/>
            <a:tailEnd len="med" type="triangle" w="med"/>
          </a:ln>
        </p:spPr>
        <p:style>
          <a:lnRef idx="0"/>
          <a:fillRef idx="0"/>
          <a:effectRef idx="0"/>
          <a:fontRef idx="minor"/>
        </p:style>
      </p:sp>
      <p:sp>
        <p:nvSpPr>
          <p:cNvPr id="1216" name="Line 18"/>
          <p:cNvSpPr/>
          <p:nvPr/>
        </p:nvSpPr>
        <p:spPr>
          <a:xfrm>
            <a:off x="1979280" y="3574800"/>
            <a:ext cx="1224000" cy="73080"/>
          </a:xfrm>
          <a:prstGeom prst="line">
            <a:avLst/>
          </a:prstGeom>
          <a:ln w="38160">
            <a:solidFill>
              <a:schemeClr val="accent2"/>
            </a:solidFill>
            <a:round/>
            <a:tailEnd len="med" type="triangle" w="med"/>
          </a:ln>
        </p:spPr>
        <p:style>
          <a:lnRef idx="0"/>
          <a:fillRef idx="0"/>
          <a:effectRef idx="0"/>
          <a:fontRef idx="minor"/>
        </p:style>
      </p:sp>
      <p:sp>
        <p:nvSpPr>
          <p:cNvPr id="1217" name="Line 19"/>
          <p:cNvSpPr/>
          <p:nvPr/>
        </p:nvSpPr>
        <p:spPr>
          <a:xfrm>
            <a:off x="1979280" y="3574800"/>
            <a:ext cx="1224000" cy="936720"/>
          </a:xfrm>
          <a:prstGeom prst="line">
            <a:avLst/>
          </a:prstGeom>
          <a:ln w="38160">
            <a:solidFill>
              <a:schemeClr val="accent2"/>
            </a:solidFill>
            <a:round/>
            <a:tailEnd len="med" type="triangle" w="med"/>
          </a:ln>
        </p:spPr>
        <p:style>
          <a:lnRef idx="0"/>
          <a:fillRef idx="0"/>
          <a:effectRef idx="0"/>
          <a:fontRef idx="minor"/>
        </p:style>
      </p:sp>
      <p:sp>
        <p:nvSpPr>
          <p:cNvPr id="1218" name="CustomShape 20"/>
          <p:cNvSpPr/>
          <p:nvPr/>
        </p:nvSpPr>
        <p:spPr>
          <a:xfrm>
            <a:off x="2700360" y="5807160"/>
            <a:ext cx="1834920" cy="934560"/>
          </a:xfrm>
          <a:prstGeom prst="roundRect">
            <a:avLst>
              <a:gd name="adj" fmla="val 16667"/>
            </a:avLst>
          </a:prstGeom>
          <a:solidFill>
            <a:schemeClr val="hlink"/>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Similaridade</a:t>
            </a:r>
            <a:endParaRPr b="0" lang="pt-BR" sz="2400" spc="-1" strike="noStrike">
              <a:latin typeface="Arial"/>
            </a:endParaRPr>
          </a:p>
        </p:txBody>
      </p:sp>
      <p:sp>
        <p:nvSpPr>
          <p:cNvPr id="1219" name="Line 21"/>
          <p:cNvSpPr/>
          <p:nvPr/>
        </p:nvSpPr>
        <p:spPr>
          <a:xfrm flipH="1" flipV="1">
            <a:off x="3132000" y="5014800"/>
            <a:ext cx="503280" cy="792000"/>
          </a:xfrm>
          <a:prstGeom prst="line">
            <a:avLst/>
          </a:prstGeom>
          <a:ln w="38160">
            <a:solidFill>
              <a:schemeClr val="accent2"/>
            </a:solidFill>
            <a:round/>
            <a:tailEnd len="med" type="triangle" w="med"/>
          </a:ln>
        </p:spPr>
        <p:style>
          <a:lnRef idx="0"/>
          <a:fillRef idx="0"/>
          <a:effectRef idx="0"/>
          <a:fontRef idx="minor"/>
        </p:style>
      </p:sp>
      <p:sp>
        <p:nvSpPr>
          <p:cNvPr id="1220" name="Line 22"/>
          <p:cNvSpPr/>
          <p:nvPr/>
        </p:nvSpPr>
        <p:spPr>
          <a:xfrm flipV="1">
            <a:off x="3636720" y="5014800"/>
            <a:ext cx="935280" cy="792000"/>
          </a:xfrm>
          <a:prstGeom prst="line">
            <a:avLst/>
          </a:prstGeom>
          <a:ln w="38160">
            <a:solidFill>
              <a:schemeClr val="accent2"/>
            </a:solidFill>
            <a:round/>
            <a:tailEnd len="med" type="triangle" w="med"/>
          </a:ln>
        </p:spPr>
        <p:style>
          <a:lnRef idx="0"/>
          <a:fillRef idx="0"/>
          <a:effectRef idx="0"/>
          <a:fontRef idx="minor"/>
        </p:style>
      </p:sp>
      <p:sp>
        <p:nvSpPr>
          <p:cNvPr id="1221" name="CustomShape 23"/>
          <p:cNvSpPr/>
          <p:nvPr/>
        </p:nvSpPr>
        <p:spPr>
          <a:xfrm>
            <a:off x="649440" y="1197000"/>
            <a:ext cx="1834920" cy="647280"/>
          </a:xfrm>
          <a:prstGeom prst="roundRect">
            <a:avLst>
              <a:gd name="adj" fmla="val 16667"/>
            </a:avLst>
          </a:prstGeom>
          <a:solidFill>
            <a:schemeClr val="hlink"/>
          </a:solidFill>
          <a:ln w="9360">
            <a:solidFill>
              <a:schemeClr val="tx1"/>
            </a:solidFill>
            <a:round/>
          </a:ln>
        </p:spPr>
        <p:style>
          <a:lnRef idx="0"/>
          <a:fillRef idx="0"/>
          <a:effectRef idx="0"/>
          <a:fontRef idx="minor"/>
        </p:style>
        <p:txBody>
          <a:bodyPr wrap="none" lIns="90000" rIns="90000" tIns="45000" bIns="45000" anchor="ctr">
            <a:noAutofit/>
          </a:bodyPr>
          <a:p>
            <a:pPr algn="ctr">
              <a:lnSpc>
                <a:spcPct val="100000"/>
              </a:lnSpc>
            </a:pPr>
            <a:r>
              <a:rPr b="1" lang="pt-BR" sz="2400" spc="-1" strike="noStrike">
                <a:solidFill>
                  <a:srgbClr val="000000"/>
                </a:solidFill>
                <a:latin typeface="Times New Roman"/>
              </a:rPr>
              <a:t>Repetição</a:t>
            </a:r>
            <a:endParaRPr b="0" lang="pt-BR" sz="2400" spc="-1" strike="noStrike">
              <a:latin typeface="Arial"/>
            </a:endParaRPr>
          </a:p>
        </p:txBody>
      </p:sp>
      <p:sp>
        <p:nvSpPr>
          <p:cNvPr id="1222" name="CustomShape 24"/>
          <p:cNvSpPr/>
          <p:nvPr/>
        </p:nvSpPr>
        <p:spPr>
          <a:xfrm>
            <a:off x="3059280" y="119700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1" strike="noStrike">
                <a:solidFill>
                  <a:srgbClr val="b2b2b2"/>
                </a:solidFill>
                <a:latin typeface="Arial Black"/>
              </a:rPr>
              <a:t>1</a:t>
            </a:r>
            <a:endParaRPr b="0" lang="pt-BR" sz="3600" spc="-1" strike="noStrike">
              <a:latin typeface="Arial"/>
            </a:endParaRPr>
          </a:p>
        </p:txBody>
      </p:sp>
      <p:sp>
        <p:nvSpPr>
          <p:cNvPr id="1223" name="CustomShape 25"/>
          <p:cNvSpPr/>
          <p:nvPr/>
        </p:nvSpPr>
        <p:spPr>
          <a:xfrm>
            <a:off x="4699080" y="119700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1" strike="noStrike">
                <a:solidFill>
                  <a:srgbClr val="b2b2b2"/>
                </a:solidFill>
                <a:latin typeface="Arial Black"/>
              </a:rPr>
              <a:t>2</a:t>
            </a:r>
            <a:endParaRPr b="0" lang="pt-BR" sz="3600" spc="-1" strike="noStrike">
              <a:latin typeface="Arial"/>
            </a:endParaRPr>
          </a:p>
        </p:txBody>
      </p:sp>
      <p:sp>
        <p:nvSpPr>
          <p:cNvPr id="1224" name="CustomShape 26"/>
          <p:cNvSpPr/>
          <p:nvPr/>
        </p:nvSpPr>
        <p:spPr>
          <a:xfrm>
            <a:off x="6283440" y="1197000"/>
            <a:ext cx="304560" cy="647280"/>
          </a:xfrm>
          <a:custGeom>
            <a:avLst/>
            <a:gdLst/>
            <a:ahLst/>
            <a:rect l="0" t="0" r="r" b="b"/>
            <a:pathLst>
              <a:path w="848" h="1800">
                <a:moveTo>
                  <a:pt x="0" y="0"/>
                </a:moveTo>
                <a:lnTo>
                  <a:pt x="847" y="0"/>
                </a:lnTo>
                <a:moveTo>
                  <a:pt x="0" y="1799"/>
                </a:moveTo>
                <a:lnTo>
                  <a:pt x="847" y="1799"/>
                </a:lnTo>
              </a:path>
            </a:pathLst>
          </a:custGeom>
          <a:ln>
            <a:noFill/>
          </a:ln>
        </p:spPr>
        <p:style>
          <a:lnRef idx="0"/>
          <a:fillRef idx="0"/>
          <a:effectRef idx="0"/>
          <a:fontRef idx="minor"/>
        </p:style>
        <p:txBody>
          <a:bodyPr wrap="none" lIns="90000" rIns="90000" tIns="45000" bIns="45000" anchorCtr="1">
            <a:prstTxWarp prst="textPlain"/>
            <a:noAutofit/>
          </a:bodyPr>
          <a:p>
            <a:pPr algn="ctr">
              <a:lnSpc>
                <a:spcPct val="100000"/>
              </a:lnSpc>
            </a:pPr>
            <a:r>
              <a:rPr b="1" lang="pt-BR" sz="3600" spc="-1" strike="noStrike">
                <a:solidFill>
                  <a:srgbClr val="b2b2b2"/>
                </a:solidFill>
                <a:latin typeface="Arial Black"/>
              </a:rPr>
              <a:t>3</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Exercício BBC Brasil</a:t>
            </a:r>
            <a:endParaRPr b="0" lang="pt-BR" sz="3600" spc="-1" strike="noStrike">
              <a:solidFill>
                <a:srgbClr val="000000"/>
              </a:solidFill>
              <a:latin typeface="Times New Roman"/>
            </a:endParaRPr>
          </a:p>
        </p:txBody>
      </p:sp>
      <p:pic>
        <p:nvPicPr>
          <p:cNvPr id="1226" name="Imagem 2" descr=""/>
          <p:cNvPicPr/>
          <p:nvPr/>
        </p:nvPicPr>
        <p:blipFill>
          <a:blip r:embed="rId1"/>
          <a:stretch/>
        </p:blipFill>
        <p:spPr>
          <a:xfrm>
            <a:off x="2282400" y="0"/>
            <a:ext cx="4579200" cy="685764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TextShape 1"/>
          <p:cNvSpPr txBox="1"/>
          <p:nvPr/>
        </p:nvSpPr>
        <p:spPr>
          <a:xfrm>
            <a:off x="609480" y="60948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Diagramação no layout</a:t>
            </a:r>
            <a:endParaRPr b="0" lang="pt-BR" sz="3600" spc="-1" strike="noStrike">
              <a:solidFill>
                <a:srgbClr val="000000"/>
              </a:solidFill>
              <a:latin typeface="Times New Roman"/>
            </a:endParaRPr>
          </a:p>
        </p:txBody>
      </p:sp>
      <p:pic>
        <p:nvPicPr>
          <p:cNvPr id="1228" name="Picture 4" descr=""/>
          <p:cNvPicPr/>
          <p:nvPr/>
        </p:nvPicPr>
        <p:blipFill>
          <a:blip r:embed="rId1"/>
          <a:stretch/>
        </p:blipFill>
        <p:spPr>
          <a:xfrm>
            <a:off x="1115640" y="1340640"/>
            <a:ext cx="6114600" cy="4943160"/>
          </a:xfrm>
          <a:prstGeom prst="rect">
            <a:avLst/>
          </a:prstGeom>
          <a:ln w="12600">
            <a:solidFill>
              <a:srgbClr val="000000"/>
            </a:solidFill>
            <a:miter/>
          </a:ln>
        </p:spPr>
      </p:pic>
      <p:sp>
        <p:nvSpPr>
          <p:cNvPr id="1229" name="CustomShape 2"/>
          <p:cNvSpPr/>
          <p:nvPr/>
        </p:nvSpPr>
        <p:spPr>
          <a:xfrm>
            <a:off x="1115640" y="1340640"/>
            <a:ext cx="4032000" cy="2665080"/>
          </a:xfrm>
          <a:prstGeom prst="rect">
            <a:avLst/>
          </a:prstGeom>
          <a:noFill/>
          <a:ln w="28440">
            <a:solidFill>
              <a:srgbClr val="ff0000"/>
            </a:solidFill>
            <a:miter/>
          </a:ln>
        </p:spPr>
        <p:style>
          <a:lnRef idx="0"/>
          <a:fillRef idx="0"/>
          <a:effectRef idx="0"/>
          <a:fontRef idx="minor"/>
        </p:style>
      </p:sp>
      <p:sp>
        <p:nvSpPr>
          <p:cNvPr id="1230" name="CustomShape 3"/>
          <p:cNvSpPr/>
          <p:nvPr/>
        </p:nvSpPr>
        <p:spPr>
          <a:xfrm>
            <a:off x="5148000" y="1340640"/>
            <a:ext cx="2087280" cy="2665080"/>
          </a:xfrm>
          <a:prstGeom prst="rect">
            <a:avLst/>
          </a:prstGeom>
          <a:noFill/>
          <a:ln w="28440">
            <a:solidFill>
              <a:srgbClr val="ff0000"/>
            </a:solidFill>
            <a:miter/>
          </a:ln>
        </p:spPr>
        <p:style>
          <a:lnRef idx="0"/>
          <a:fillRef idx="0"/>
          <a:effectRef idx="0"/>
          <a:fontRef idx="minor"/>
        </p:style>
      </p:sp>
      <p:sp>
        <p:nvSpPr>
          <p:cNvPr id="1231" name="CustomShape 4"/>
          <p:cNvSpPr/>
          <p:nvPr/>
        </p:nvSpPr>
        <p:spPr>
          <a:xfrm>
            <a:off x="1115640" y="4725360"/>
            <a:ext cx="4032000" cy="1584000"/>
          </a:xfrm>
          <a:prstGeom prst="rect">
            <a:avLst/>
          </a:prstGeom>
          <a:noFill/>
          <a:ln w="28440">
            <a:solidFill>
              <a:srgbClr val="ff0000"/>
            </a:solidFill>
            <a:miter/>
          </a:ln>
        </p:spPr>
        <p:style>
          <a:lnRef idx="0"/>
          <a:fillRef idx="0"/>
          <a:effectRef idx="0"/>
          <a:fontRef idx="minor"/>
        </p:style>
      </p:sp>
      <p:sp>
        <p:nvSpPr>
          <p:cNvPr id="1232" name="CustomShape 5"/>
          <p:cNvSpPr/>
          <p:nvPr/>
        </p:nvSpPr>
        <p:spPr>
          <a:xfrm>
            <a:off x="5148000" y="4725360"/>
            <a:ext cx="2087280" cy="1584000"/>
          </a:xfrm>
          <a:prstGeom prst="rect">
            <a:avLst/>
          </a:prstGeom>
          <a:noFill/>
          <a:ln w="28440">
            <a:solidFill>
              <a:srgbClr val="ff0000"/>
            </a:solidFill>
            <a:miter/>
          </a:ln>
        </p:spPr>
        <p:style>
          <a:lnRef idx="0"/>
          <a:fillRef idx="0"/>
          <a:effectRef idx="0"/>
          <a:fontRef idx="minor"/>
        </p:style>
      </p:sp>
      <p:sp>
        <p:nvSpPr>
          <p:cNvPr id="1233" name="Line 6"/>
          <p:cNvSpPr/>
          <p:nvPr/>
        </p:nvSpPr>
        <p:spPr>
          <a:xfrm>
            <a:off x="3131640" y="1269000"/>
            <a:ext cx="360" cy="5113440"/>
          </a:xfrm>
          <a:prstGeom prst="line">
            <a:avLst/>
          </a:prstGeom>
          <a:ln cap="rnd" w="28440">
            <a:solidFill>
              <a:srgbClr val="ff0000"/>
            </a:solidFill>
            <a:custDash>
              <a:ds d="400000" sp="300000"/>
            </a:custDash>
            <a:round/>
          </a:ln>
        </p:spPr>
        <p:style>
          <a:lnRef idx="0"/>
          <a:fillRef idx="0"/>
          <a:effectRef idx="0"/>
          <a:fontRef idx="minor"/>
        </p:style>
      </p:sp>
      <p:sp>
        <p:nvSpPr>
          <p:cNvPr id="1234" name="Line 7"/>
          <p:cNvSpPr/>
          <p:nvPr/>
        </p:nvSpPr>
        <p:spPr>
          <a:xfrm>
            <a:off x="1042560" y="2925000"/>
            <a:ext cx="6192720" cy="360"/>
          </a:xfrm>
          <a:prstGeom prst="line">
            <a:avLst/>
          </a:prstGeom>
          <a:ln cap="rnd" w="28440">
            <a:solidFill>
              <a:srgbClr val="ff0000"/>
            </a:solidFill>
            <a:custDash>
              <a:ds d="400000" sp="300000"/>
            </a:custDash>
            <a:round/>
          </a:ln>
        </p:spPr>
        <p:style>
          <a:lnRef idx="0"/>
          <a:fillRef idx="0"/>
          <a:effectRef idx="0"/>
          <a:fontRef idx="minor"/>
        </p:style>
      </p:sp>
      <p:sp>
        <p:nvSpPr>
          <p:cNvPr id="1235" name="Line 8"/>
          <p:cNvSpPr/>
          <p:nvPr/>
        </p:nvSpPr>
        <p:spPr>
          <a:xfrm>
            <a:off x="5147640" y="3717000"/>
            <a:ext cx="360" cy="1224000"/>
          </a:xfrm>
          <a:prstGeom prst="line">
            <a:avLst/>
          </a:prstGeom>
          <a:ln cap="rnd" w="28440">
            <a:solidFill>
              <a:srgbClr val="ff0000"/>
            </a:solidFill>
            <a:custDash>
              <a:ds d="400000" sp="300000"/>
            </a:custDash>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TextShape 1"/>
          <p:cNvSpPr txBox="1"/>
          <p:nvPr/>
        </p:nvSpPr>
        <p:spPr>
          <a:xfrm>
            <a:off x="395640" y="18612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Audi</a:t>
            </a:r>
            <a:endParaRPr b="0" lang="pt-BR" sz="3600" spc="-1" strike="noStrike">
              <a:solidFill>
                <a:srgbClr val="000000"/>
              </a:solidFill>
              <a:latin typeface="Times New Roman"/>
            </a:endParaRPr>
          </a:p>
        </p:txBody>
      </p:sp>
      <p:pic>
        <p:nvPicPr>
          <p:cNvPr id="1237" name="Picture 7" descr=""/>
          <p:cNvPicPr/>
          <p:nvPr/>
        </p:nvPicPr>
        <p:blipFill>
          <a:blip r:embed="rId1"/>
          <a:stretch/>
        </p:blipFill>
        <p:spPr>
          <a:xfrm>
            <a:off x="136080" y="1186920"/>
            <a:ext cx="9000720" cy="5194080"/>
          </a:xfrm>
          <a:prstGeom prst="rect">
            <a:avLst/>
          </a:prstGeom>
          <a:ln w="38160">
            <a:solidFill>
              <a:srgbClr val="000000"/>
            </a:solidFill>
            <a:miter/>
          </a:ln>
        </p:spPr>
      </p:pic>
      <p:sp>
        <p:nvSpPr>
          <p:cNvPr id="1238" name="Line 2"/>
          <p:cNvSpPr/>
          <p:nvPr/>
        </p:nvSpPr>
        <p:spPr>
          <a:xfrm>
            <a:off x="5868000" y="476640"/>
            <a:ext cx="360" cy="5903640"/>
          </a:xfrm>
          <a:prstGeom prst="line">
            <a:avLst/>
          </a:prstGeom>
          <a:ln w="57240">
            <a:solidFill>
              <a:schemeClr val="accent2"/>
            </a:solidFill>
            <a:round/>
          </a:ln>
        </p:spPr>
        <p:style>
          <a:lnRef idx="0"/>
          <a:fillRef idx="0"/>
          <a:effectRef idx="0"/>
          <a:fontRef idx="minor"/>
        </p:style>
      </p:sp>
      <p:sp>
        <p:nvSpPr>
          <p:cNvPr id="1239" name="Line 3"/>
          <p:cNvSpPr/>
          <p:nvPr/>
        </p:nvSpPr>
        <p:spPr>
          <a:xfrm>
            <a:off x="27720" y="2070360"/>
            <a:ext cx="9144000" cy="360"/>
          </a:xfrm>
          <a:prstGeom prst="line">
            <a:avLst/>
          </a:prstGeom>
          <a:ln w="57240">
            <a:solidFill>
              <a:schemeClr val="accent2"/>
            </a:solidFill>
            <a:round/>
          </a:ln>
        </p:spPr>
        <p:style>
          <a:lnRef idx="0"/>
          <a:fillRef idx="0"/>
          <a:effectRef idx="0"/>
          <a:fontRef idx="minor"/>
        </p:style>
      </p:sp>
      <p:sp>
        <p:nvSpPr>
          <p:cNvPr id="1240" name="Line 4"/>
          <p:cNvSpPr/>
          <p:nvPr/>
        </p:nvSpPr>
        <p:spPr>
          <a:xfrm>
            <a:off x="27720" y="4878720"/>
            <a:ext cx="7885080" cy="360"/>
          </a:xfrm>
          <a:prstGeom prst="line">
            <a:avLst/>
          </a:prstGeom>
          <a:ln w="57240">
            <a:solidFill>
              <a:schemeClr val="accent2"/>
            </a:solidFill>
            <a:round/>
          </a:ln>
        </p:spPr>
        <p:style>
          <a:lnRef idx="0"/>
          <a:fillRef idx="0"/>
          <a:effectRef idx="0"/>
          <a:fontRef idx="minor"/>
        </p:style>
      </p:sp>
      <p:sp>
        <p:nvSpPr>
          <p:cNvPr id="1241" name="Line 5"/>
          <p:cNvSpPr/>
          <p:nvPr/>
        </p:nvSpPr>
        <p:spPr>
          <a:xfrm>
            <a:off x="62640" y="5239080"/>
            <a:ext cx="7885080" cy="360"/>
          </a:xfrm>
          <a:prstGeom prst="line">
            <a:avLst/>
          </a:prstGeom>
          <a:ln w="57240">
            <a:solidFill>
              <a:schemeClr val="accent2"/>
            </a:solidFill>
            <a:round/>
          </a:ln>
        </p:spPr>
        <p:style>
          <a:lnRef idx="0"/>
          <a:fillRef idx="0"/>
          <a:effectRef idx="0"/>
          <a:fontRef idx="minor"/>
        </p:style>
      </p:sp>
      <p:sp>
        <p:nvSpPr>
          <p:cNvPr id="1242" name="Line 6"/>
          <p:cNvSpPr/>
          <p:nvPr/>
        </p:nvSpPr>
        <p:spPr>
          <a:xfrm>
            <a:off x="4455360" y="4878720"/>
            <a:ext cx="360" cy="1584000"/>
          </a:xfrm>
          <a:prstGeom prst="line">
            <a:avLst/>
          </a:prstGeom>
          <a:ln w="57240">
            <a:solidFill>
              <a:schemeClr val="accent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TextShape 1"/>
          <p:cNvSpPr txBox="1"/>
          <p:nvPr/>
        </p:nvSpPr>
        <p:spPr>
          <a:xfrm>
            <a:off x="184320" y="11520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Miniweb</a:t>
            </a:r>
            <a:endParaRPr b="0" lang="pt-BR" sz="3600" spc="-1" strike="noStrike">
              <a:solidFill>
                <a:srgbClr val="000000"/>
              </a:solidFill>
              <a:latin typeface="Times New Roman"/>
            </a:endParaRPr>
          </a:p>
        </p:txBody>
      </p:sp>
      <p:pic>
        <p:nvPicPr>
          <p:cNvPr id="1244" name="Picture 4" descr=""/>
          <p:cNvPicPr/>
          <p:nvPr/>
        </p:nvPicPr>
        <p:blipFill>
          <a:blip r:embed="rId1"/>
          <a:stretch/>
        </p:blipFill>
        <p:spPr>
          <a:xfrm>
            <a:off x="174600" y="1556640"/>
            <a:ext cx="8861040" cy="5144760"/>
          </a:xfrm>
          <a:prstGeom prst="rect">
            <a:avLst/>
          </a:prstGeom>
          <a:ln w="28440">
            <a:solidFill>
              <a:srgbClr val="000000"/>
            </a:solidFill>
            <a:miter/>
          </a:ln>
        </p:spPr>
      </p:pic>
      <p:sp>
        <p:nvSpPr>
          <p:cNvPr id="1245" name="CustomShape 2"/>
          <p:cNvSpPr/>
          <p:nvPr/>
        </p:nvSpPr>
        <p:spPr>
          <a:xfrm>
            <a:off x="1547640" y="2492640"/>
            <a:ext cx="5616360" cy="4176360"/>
          </a:xfrm>
          <a:prstGeom prst="rect">
            <a:avLst/>
          </a:prstGeom>
          <a:noFill/>
          <a:ln w="57240">
            <a:solidFill>
              <a:srgbClr val="ff0000"/>
            </a:solidFill>
            <a:miter/>
          </a:ln>
        </p:spPr>
        <p:style>
          <a:lnRef idx="0"/>
          <a:fillRef idx="0"/>
          <a:effectRef idx="0"/>
          <a:fontRef idx="minor"/>
        </p:style>
      </p:sp>
      <p:sp>
        <p:nvSpPr>
          <p:cNvPr id="1246" name="Line 3"/>
          <p:cNvSpPr/>
          <p:nvPr/>
        </p:nvSpPr>
        <p:spPr>
          <a:xfrm>
            <a:off x="1547640" y="2853000"/>
            <a:ext cx="5616720" cy="360"/>
          </a:xfrm>
          <a:prstGeom prst="line">
            <a:avLst/>
          </a:prstGeom>
          <a:ln w="57240">
            <a:solidFill>
              <a:srgbClr val="ff0000"/>
            </a:solidFill>
            <a:round/>
          </a:ln>
        </p:spPr>
        <p:style>
          <a:lnRef idx="0"/>
          <a:fillRef idx="0"/>
          <a:effectRef idx="0"/>
          <a:fontRef idx="minor"/>
        </p:style>
      </p:sp>
      <p:sp>
        <p:nvSpPr>
          <p:cNvPr id="1247" name="Line 4"/>
          <p:cNvSpPr/>
          <p:nvPr/>
        </p:nvSpPr>
        <p:spPr>
          <a:xfrm>
            <a:off x="1547640" y="4219560"/>
            <a:ext cx="5616720" cy="360"/>
          </a:xfrm>
          <a:prstGeom prst="line">
            <a:avLst/>
          </a:prstGeom>
          <a:ln w="57240">
            <a:solidFill>
              <a:srgbClr val="ff0000"/>
            </a:solidFill>
            <a:round/>
          </a:ln>
        </p:spPr>
        <p:style>
          <a:lnRef idx="0"/>
          <a:fillRef idx="0"/>
          <a:effectRef idx="0"/>
          <a:fontRef idx="minor"/>
        </p:style>
      </p:sp>
      <p:sp>
        <p:nvSpPr>
          <p:cNvPr id="1248" name="Line 5"/>
          <p:cNvSpPr/>
          <p:nvPr/>
        </p:nvSpPr>
        <p:spPr>
          <a:xfrm>
            <a:off x="1547640" y="5732640"/>
            <a:ext cx="5616720" cy="360"/>
          </a:xfrm>
          <a:prstGeom prst="line">
            <a:avLst/>
          </a:prstGeom>
          <a:ln w="57240">
            <a:solidFill>
              <a:srgbClr val="ff0000"/>
            </a:solidFill>
            <a:round/>
          </a:ln>
        </p:spPr>
        <p:style>
          <a:lnRef idx="0"/>
          <a:fillRef idx="0"/>
          <a:effectRef idx="0"/>
          <a:fontRef idx="minor"/>
        </p:style>
      </p:sp>
      <p:sp>
        <p:nvSpPr>
          <p:cNvPr id="1249" name="Line 6"/>
          <p:cNvSpPr/>
          <p:nvPr/>
        </p:nvSpPr>
        <p:spPr>
          <a:xfrm>
            <a:off x="4356000" y="2492640"/>
            <a:ext cx="360" cy="4176720"/>
          </a:xfrm>
          <a:prstGeom prst="line">
            <a:avLst/>
          </a:prstGeom>
          <a:ln w="5724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TextShape 1"/>
          <p:cNvSpPr txBox="1"/>
          <p:nvPr/>
        </p:nvSpPr>
        <p:spPr>
          <a:xfrm>
            <a:off x="412200" y="203040"/>
            <a:ext cx="6347520" cy="1320480"/>
          </a:xfrm>
          <a:prstGeom prst="rect">
            <a:avLst/>
          </a:prstGeom>
          <a:noFill/>
          <a:ln>
            <a:noFill/>
          </a:ln>
        </p:spPr>
        <p:txBody>
          <a:bodyPr>
            <a:noAutofit/>
          </a:bodyPr>
          <a:p>
            <a:pPr>
              <a:lnSpc>
                <a:spcPct val="100000"/>
              </a:lnSpc>
            </a:pPr>
            <a:r>
              <a:rPr b="0" lang="pt-BR" sz="3600" spc="-1" strike="noStrike">
                <a:solidFill>
                  <a:srgbClr val="90c226"/>
                </a:solidFill>
                <a:latin typeface="Trebuchet MS"/>
              </a:rPr>
              <a:t>Contraste: layout</a:t>
            </a:r>
            <a:endParaRPr b="0" lang="pt-BR" sz="3600" spc="-1" strike="noStrike">
              <a:solidFill>
                <a:srgbClr val="000000"/>
              </a:solidFill>
              <a:latin typeface="Times New Roman"/>
            </a:endParaRPr>
          </a:p>
        </p:txBody>
      </p:sp>
      <p:pic>
        <p:nvPicPr>
          <p:cNvPr id="1251" name="Picture 4" descr=""/>
          <p:cNvPicPr/>
          <p:nvPr/>
        </p:nvPicPr>
        <p:blipFill>
          <a:blip r:embed="rId1"/>
          <a:stretch/>
        </p:blipFill>
        <p:spPr>
          <a:xfrm>
            <a:off x="876240" y="960480"/>
            <a:ext cx="7391160" cy="5781240"/>
          </a:xfrm>
          <a:prstGeom prst="rect">
            <a:avLst/>
          </a:prstGeom>
          <a:ln w="38160">
            <a:solidFill>
              <a:srgbClr val="000000"/>
            </a:solidFill>
            <a:miter/>
          </a:ln>
        </p:spPr>
      </p:pic>
      <p:sp>
        <p:nvSpPr>
          <p:cNvPr id="1252" name="CustomShape 2"/>
          <p:cNvSpPr/>
          <p:nvPr/>
        </p:nvSpPr>
        <p:spPr>
          <a:xfrm>
            <a:off x="900000" y="971640"/>
            <a:ext cx="7343280" cy="1655280"/>
          </a:xfrm>
          <a:prstGeom prst="rect">
            <a:avLst/>
          </a:prstGeom>
          <a:noFill/>
          <a:ln w="57240">
            <a:solidFill>
              <a:srgbClr val="ff0000"/>
            </a:solidFill>
            <a:miter/>
          </a:ln>
        </p:spPr>
        <p:style>
          <a:lnRef idx="0"/>
          <a:fillRef idx="0"/>
          <a:effectRef idx="0"/>
          <a:fontRef idx="minor"/>
        </p:style>
      </p:sp>
      <p:sp>
        <p:nvSpPr>
          <p:cNvPr id="1253" name="CustomShape 3"/>
          <p:cNvSpPr/>
          <p:nvPr/>
        </p:nvSpPr>
        <p:spPr>
          <a:xfrm>
            <a:off x="2340000" y="2627280"/>
            <a:ext cx="4463640" cy="1871280"/>
          </a:xfrm>
          <a:prstGeom prst="rect">
            <a:avLst/>
          </a:prstGeom>
          <a:noFill/>
          <a:ln w="57240">
            <a:solidFill>
              <a:srgbClr val="ff0000"/>
            </a:solidFill>
            <a:miter/>
          </a:ln>
        </p:spPr>
        <p:style>
          <a:lnRef idx="0"/>
          <a:fillRef idx="0"/>
          <a:effectRef idx="0"/>
          <a:fontRef idx="minor"/>
        </p:style>
      </p:sp>
      <p:sp>
        <p:nvSpPr>
          <p:cNvPr id="1254" name="CustomShape 4"/>
          <p:cNvSpPr/>
          <p:nvPr/>
        </p:nvSpPr>
        <p:spPr>
          <a:xfrm>
            <a:off x="900000" y="2627280"/>
            <a:ext cx="1439640" cy="4103280"/>
          </a:xfrm>
          <a:prstGeom prst="rect">
            <a:avLst/>
          </a:prstGeom>
          <a:noFill/>
          <a:ln w="57240">
            <a:solidFill>
              <a:srgbClr val="ff0000"/>
            </a:solidFill>
            <a:miter/>
          </a:ln>
        </p:spPr>
        <p:style>
          <a:lnRef idx="0"/>
          <a:fillRef idx="0"/>
          <a:effectRef idx="0"/>
          <a:fontRef idx="minor"/>
        </p:style>
      </p:sp>
      <p:sp>
        <p:nvSpPr>
          <p:cNvPr id="1255" name="CustomShape 5"/>
          <p:cNvSpPr/>
          <p:nvPr/>
        </p:nvSpPr>
        <p:spPr>
          <a:xfrm>
            <a:off x="6804000" y="2627280"/>
            <a:ext cx="1439640" cy="4103280"/>
          </a:xfrm>
          <a:prstGeom prst="rect">
            <a:avLst/>
          </a:prstGeom>
          <a:noFill/>
          <a:ln w="57240">
            <a:solidFill>
              <a:srgbClr val="ff0000"/>
            </a:solidFill>
            <a:miter/>
          </a:ln>
        </p:spPr>
        <p:style>
          <a:lnRef idx="0"/>
          <a:fillRef idx="0"/>
          <a:effectRef idx="0"/>
          <a:fontRef idx="minor"/>
        </p:style>
      </p:sp>
      <p:sp>
        <p:nvSpPr>
          <p:cNvPr id="1256" name="CustomShape 6"/>
          <p:cNvSpPr/>
          <p:nvPr/>
        </p:nvSpPr>
        <p:spPr>
          <a:xfrm>
            <a:off x="2340000" y="4714920"/>
            <a:ext cx="4463640" cy="2015640"/>
          </a:xfrm>
          <a:prstGeom prst="rect">
            <a:avLst/>
          </a:prstGeom>
          <a:noFill/>
          <a:ln w="57240">
            <a:solidFill>
              <a:srgbClr val="ff0000"/>
            </a:solidFill>
            <a:miter/>
          </a:ln>
        </p:spPr>
        <p:style>
          <a:lnRef idx="0"/>
          <a:fillRef idx="0"/>
          <a:effectRef idx="0"/>
          <a:fontRef idx="minor"/>
        </p:style>
      </p:sp>
      <p:sp>
        <p:nvSpPr>
          <p:cNvPr id="1257" name="Line 7"/>
          <p:cNvSpPr/>
          <p:nvPr/>
        </p:nvSpPr>
        <p:spPr>
          <a:xfrm>
            <a:off x="5292720" y="4714560"/>
            <a:ext cx="360" cy="2016360"/>
          </a:xfrm>
          <a:prstGeom prst="line">
            <a:avLst/>
          </a:prstGeom>
          <a:ln w="5724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Facet</Template>
  <TotalTime>7554</TotalTime>
  <Application>LibreOffice/6.1.4.2$Windows_X86_64 LibreOffice_project/9d0f32d1f0b509096fd65e0d4bec26ddd1938fd3</Application>
  <Words>2122</Words>
  <Paragraphs>362</Paragraphs>
  <Company>ufc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2006-03-26T09:28:50Z</dcterms:created>
  <dc:creator>fabrice joye</dc:creator>
  <dc:description/>
  <dc:language>pt-BR</dc:language>
  <cp:lastModifiedBy/>
  <cp:lastPrinted>2016-12-09T17:37:11Z</cp:lastPrinted>
  <dcterms:modified xsi:type="dcterms:W3CDTF">2019-04-29T20:30:30Z</dcterms:modified>
  <cp:revision>221</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15.0027</vt:lpwstr>
  </property>
  <property fmtid="{D5CDD505-2E9C-101B-9397-08002B2CF9AE}" pid="3" name="Company">
    <vt:lpwstr>ufc</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17</vt:i4>
  </property>
  <property fmtid="{D5CDD505-2E9C-101B-9397-08002B2CF9AE}" pid="9" name="PresentationFormat">
    <vt:lpwstr>Apresentação na tela (4:3)</vt:lpwstr>
  </property>
  <property fmtid="{D5CDD505-2E9C-101B-9397-08002B2CF9AE}" pid="10" name="ScaleCrop">
    <vt:bool>0</vt:bool>
  </property>
  <property fmtid="{D5CDD505-2E9C-101B-9397-08002B2CF9AE}" pid="11" name="ShareDoc">
    <vt:bool>0</vt:bool>
  </property>
  <property fmtid="{D5CDD505-2E9C-101B-9397-08002B2CF9AE}" pid="12" name="Slides">
    <vt:i4>101</vt:i4>
  </property>
</Properties>
</file>